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ink/ink7.xml" ContentType="application/inkml+xml"/>
  <Override PartName="/ppt/ink/ink8.xml" ContentType="application/inkml+xml"/>
  <Override PartName="/ppt/notesSlides/notesSlide5.xml" ContentType="application/vnd.openxmlformats-officedocument.presentationml.notesSlide+xml"/>
  <Override PartName="/ppt/ink/ink9.xml" ContentType="application/inkml+xml"/>
  <Override PartName="/ppt/ink/ink10.xml" ContentType="application/inkml+xml"/>
  <Override PartName="/ppt/notesSlides/notesSlide6.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7.xml" ContentType="application/vnd.openxmlformats-officedocument.presentationml.notesSlide+xml"/>
  <Override PartName="/ppt/ink/ink23.xml" ContentType="application/inkml+xml"/>
  <Override PartName="/ppt/notesSlides/notesSlide8.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9.xml" ContentType="application/vnd.openxmlformats-officedocument.presentationml.notesSlide+xml"/>
  <Override PartName="/ppt/ink/ink30.xml" ContentType="application/inkml+xml"/>
  <Override PartName="/ppt/ink/ink31.xml" ContentType="application/inkml+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12.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50.xml" ContentType="application/inkml+xml"/>
  <Override PartName="/ppt/ink/ink5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52.xml" ContentType="application/inkml+xml"/>
  <Override PartName="/ppt/ink/ink53.xml" ContentType="application/inkml+xml"/>
  <Override PartName="/ppt/ink/ink54.xml" ContentType="application/inkml+xml"/>
  <Override PartName="/ppt/ink/ink55.xml" ContentType="application/inkml+xml"/>
  <Override PartName="/ppt/notesSlides/notesSlide18.xml" ContentType="application/vnd.openxmlformats-officedocument.presentationml.notesSlide+xml"/>
  <Override PartName="/ppt/ink/ink5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55"/>
  </p:notesMasterIdLst>
  <p:handoutMasterIdLst>
    <p:handoutMasterId r:id="rId56"/>
  </p:handoutMasterIdLst>
  <p:sldIdLst>
    <p:sldId id="438" r:id="rId2"/>
    <p:sldId id="515" r:id="rId3"/>
    <p:sldId id="567" r:id="rId4"/>
    <p:sldId id="566" r:id="rId5"/>
    <p:sldId id="517" r:id="rId6"/>
    <p:sldId id="516" r:id="rId7"/>
    <p:sldId id="518" r:id="rId8"/>
    <p:sldId id="519" r:id="rId9"/>
    <p:sldId id="526" r:id="rId10"/>
    <p:sldId id="520" r:id="rId11"/>
    <p:sldId id="522" r:id="rId12"/>
    <p:sldId id="527" r:id="rId13"/>
    <p:sldId id="529" r:id="rId14"/>
    <p:sldId id="530" r:id="rId15"/>
    <p:sldId id="523" r:id="rId16"/>
    <p:sldId id="524" r:id="rId17"/>
    <p:sldId id="466" r:id="rId18"/>
    <p:sldId id="490" r:id="rId19"/>
    <p:sldId id="491" r:id="rId20"/>
    <p:sldId id="531" r:id="rId21"/>
    <p:sldId id="532" r:id="rId22"/>
    <p:sldId id="493" r:id="rId23"/>
    <p:sldId id="533" r:id="rId24"/>
    <p:sldId id="534" r:id="rId25"/>
    <p:sldId id="535" r:id="rId26"/>
    <p:sldId id="536" r:id="rId27"/>
    <p:sldId id="538" r:id="rId28"/>
    <p:sldId id="539" r:id="rId29"/>
    <p:sldId id="537" r:id="rId30"/>
    <p:sldId id="540" r:id="rId31"/>
    <p:sldId id="541" r:id="rId32"/>
    <p:sldId id="542" r:id="rId33"/>
    <p:sldId id="543" r:id="rId34"/>
    <p:sldId id="544" r:id="rId35"/>
    <p:sldId id="545" r:id="rId36"/>
    <p:sldId id="546" r:id="rId37"/>
    <p:sldId id="547" r:id="rId38"/>
    <p:sldId id="548" r:id="rId39"/>
    <p:sldId id="549" r:id="rId40"/>
    <p:sldId id="550" r:id="rId41"/>
    <p:sldId id="551" r:id="rId42"/>
    <p:sldId id="553" r:id="rId43"/>
    <p:sldId id="552" r:id="rId44"/>
    <p:sldId id="555" r:id="rId45"/>
    <p:sldId id="557" r:id="rId46"/>
    <p:sldId id="563" r:id="rId47"/>
    <p:sldId id="558" r:id="rId48"/>
    <p:sldId id="559" r:id="rId49"/>
    <p:sldId id="560" r:id="rId50"/>
    <p:sldId id="561" r:id="rId51"/>
    <p:sldId id="565" r:id="rId52"/>
    <p:sldId id="564" r:id="rId53"/>
    <p:sldId id="556" r:id="rId54"/>
  </p:sldIdLst>
  <p:sldSz cx="12192000" cy="6858000"/>
  <p:notesSz cx="6797675"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32" userDrawn="1">
          <p15:clr>
            <a:srgbClr val="A4A3A4"/>
          </p15:clr>
        </p15:guide>
        <p15:guide id="2" pos="2050" userDrawn="1">
          <p15:clr>
            <a:srgbClr val="A4A3A4"/>
          </p15:clr>
        </p15:guide>
        <p15:guide id="3" orient="horz" pos="3126" userDrawn="1">
          <p15:clr>
            <a:srgbClr val="A4A3A4"/>
          </p15:clr>
        </p15:guide>
        <p15:guide id="4"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797"/>
    <a:srgbClr val="FF3A05"/>
    <a:srgbClr val="F3FFC9"/>
    <a:srgbClr val="DDD9C3"/>
    <a:srgbClr val="345884"/>
    <a:srgbClr val="2E4F76"/>
    <a:srgbClr val="2C4C72"/>
    <a:srgbClr val="000000"/>
    <a:srgbClr val="9BEC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5" autoAdjust="0"/>
    <p:restoredTop sz="83901" autoAdjust="0"/>
  </p:normalViewPr>
  <p:slideViewPr>
    <p:cSldViewPr snapToGrid="0">
      <p:cViewPr varScale="1">
        <p:scale>
          <a:sx n="92" d="100"/>
          <a:sy n="92" d="100"/>
        </p:scale>
        <p:origin x="1230" y="66"/>
      </p:cViewPr>
      <p:guideLst>
        <p:guide orient="horz" pos="2115"/>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showGuides="1">
      <p:cViewPr varScale="1">
        <p:scale>
          <a:sx n="79" d="100"/>
          <a:sy n="79" d="100"/>
        </p:scale>
        <p:origin x="1080" y="96"/>
      </p:cViewPr>
      <p:guideLst>
        <p:guide orient="horz" pos="3032"/>
        <p:guide pos="2050"/>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32" tIns="45716" rIns="91432" bIns="45716" rtlCol="0"/>
          <a:lstStyle>
            <a:lvl1pPr algn="l">
              <a:defRPr sz="1200"/>
            </a:lvl1pPr>
          </a:lstStyle>
          <a:p>
            <a:endParaRPr lang="en-GB" dirty="0"/>
          </a:p>
        </p:txBody>
      </p:sp>
      <p:sp>
        <p:nvSpPr>
          <p:cNvPr id="3" name="Date Placeholder 2"/>
          <p:cNvSpPr>
            <a:spLocks noGrp="1"/>
          </p:cNvSpPr>
          <p:nvPr>
            <p:ph type="dt" sz="quarter" idx="1"/>
          </p:nvPr>
        </p:nvSpPr>
        <p:spPr>
          <a:xfrm>
            <a:off x="3849689" y="0"/>
            <a:ext cx="2946400" cy="496888"/>
          </a:xfrm>
          <a:prstGeom prst="rect">
            <a:avLst/>
          </a:prstGeom>
        </p:spPr>
        <p:txBody>
          <a:bodyPr vert="horz" lIns="91432" tIns="45716" rIns="91432" bIns="45716" rtlCol="0"/>
          <a:lstStyle>
            <a:lvl1pPr algn="r">
              <a:defRPr sz="1200"/>
            </a:lvl1pPr>
          </a:lstStyle>
          <a:p>
            <a:fld id="{83E72CD3-6DC5-4C30-A2B7-EBFAAF6F73C7}" type="datetimeFigureOut">
              <a:rPr lang="en-GB" smtClean="0"/>
              <a:t>09/10/2024</a:t>
            </a:fld>
            <a:endParaRPr lang="en-GB" dirty="0"/>
          </a:p>
        </p:txBody>
      </p:sp>
      <p:sp>
        <p:nvSpPr>
          <p:cNvPr id="4" name="Footer Placeholder 3"/>
          <p:cNvSpPr>
            <a:spLocks noGrp="1"/>
          </p:cNvSpPr>
          <p:nvPr>
            <p:ph type="ftr" sz="quarter" idx="2"/>
          </p:nvPr>
        </p:nvSpPr>
        <p:spPr>
          <a:xfrm>
            <a:off x="0" y="9428165"/>
            <a:ext cx="2946400" cy="496887"/>
          </a:xfrm>
          <a:prstGeom prst="rect">
            <a:avLst/>
          </a:prstGeom>
        </p:spPr>
        <p:txBody>
          <a:bodyPr vert="horz" lIns="91432" tIns="45716" rIns="91432" bIns="45716"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689" y="9428165"/>
            <a:ext cx="2946400" cy="496887"/>
          </a:xfrm>
          <a:prstGeom prst="rect">
            <a:avLst/>
          </a:prstGeom>
        </p:spPr>
        <p:txBody>
          <a:bodyPr vert="horz" lIns="91432" tIns="45716" rIns="91432" bIns="45716" rtlCol="0" anchor="b"/>
          <a:lstStyle>
            <a:lvl1pPr algn="r">
              <a:defRPr sz="1200"/>
            </a:lvl1pPr>
          </a:lstStyle>
          <a:p>
            <a:fld id="{24ABFCCF-D64E-48FF-8218-1F9A61C4B52B}" type="slidenum">
              <a:rPr lang="en-GB" smtClean="0"/>
              <a:t>‹#›</a:t>
            </a:fld>
            <a:endParaRPr lang="en-GB" dirty="0"/>
          </a:p>
        </p:txBody>
      </p:sp>
    </p:spTree>
    <p:extLst>
      <p:ext uri="{BB962C8B-B14F-4D97-AF65-F5344CB8AC3E}">
        <p14:creationId xmlns:p14="http://schemas.microsoft.com/office/powerpoint/2010/main" val="332828562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6:26.349"/>
    </inkml:context>
    <inkml:brush xml:id="br0">
      <inkml:brushProperty name="width" value="0.05" units="cm"/>
      <inkml:brushProperty name="height" value="0.05" units="cm"/>
      <inkml:brushProperty name="color" value="#E71224"/>
    </inkml:brush>
  </inkml:definitions>
  <inkml:trace contextRef="#ctx0" brushRef="#br0">124 362 4449 0 0,'-10'-17'6231'0'0,"0"54"-5154"0"0,-22 81-194 0 0,-8 42-436 0 0,22 14-347 0 0,5 66-87 0 0,31-125-2151 0 0,14-109-573 0 0,-12-16 1418 0 0</inkml:trace>
  <inkml:trace contextRef="#ctx0" brushRef="#br0" timeOffset="343.62">486 175 5321 0 0,'-10'-4'3913'0'0,"3"30"-4089"0"0,4-10 475 0 0,-50 134 461 0 0,29-53-453 0 0,5-27-152 0 0,3 0 0 0 0,3 0 0 0 0,-1 49-155 0 0,13-98 34 0 0,-1-3 14 0 0,1 1 0 0 0,0-1 1 0 0,2 1-1 0 0,0-1 1 0 0,1 1-1 0 0,1-1 1 0 0,1 0-1 0 0,0 0 0 0 0,1 0-48 0 0,-3-12 8 0 0,-1-1 0 0 0,1 0 0 0 0,0 0-1 0 0,1 0 1 0 0,-1 0 0 0 0,1 0 0 0 0,0 0 0 0 0,0-1-1 0 0,1 1 1 0 0,-1-1 0 0 0,1 0 0 0 0,0 0-1 0 0,0 0 1 0 0,0-1 0 0 0,1 1 0 0 0,-1-1-1 0 0,5 2-7 0 0,0-2 9 0 0,0 0 0 0 0,0 0-1 0 0,0-1 1 0 0,0-1 0 0 0,1 0-1 0 0,-1 0 1 0 0,0 0-1 0 0,1-1 1 0 0,-1-1 0 0 0,0 0-1 0 0,0 0 1 0 0,1-1 0 0 0,-1 0-1 0 0,0 0 1 0 0,5-3-9 0 0,4-3-275 0 0,-1 0 0 0 0,0-2 1 0 0,-1 1-1 0 0,0-2 0 0 0,-1 0 1 0 0,0-1-1 0 0,-1-1 0 0 0,0 0 1 0 0,10-14 274 0 0,-9 12-884 0 0,-2 2-266 0 0</inkml:trace>
  <inkml:trace contextRef="#ctx0" brushRef="#br0" timeOffset="704.99">1108 213 5873 0 0,'0'-1'91'0'0,"0"1"0"0"0,1-1-1 0 0,-1 1 1 0 0,0-1 0 0 0,0 0 0 0 0,0 1-1 0 0,0-1 1 0 0,0 1 0 0 0,0-1 0 0 0,0 1-1 0 0,0-1 1 0 0,0 0 0 0 0,0 1-1 0 0,0-1 1 0 0,0 1 0 0 0,0-1 0 0 0,0 1-1 0 0,-1-1 1 0 0,1 1 0 0 0,0-1 0 0 0,0 1-1 0 0,-1-1 1 0 0,1 1 0 0 0,0-1-1 0 0,-1 1 1 0 0,1-1 0 0 0,0 1 0 0 0,-1-1-1 0 0,1 1 1 0 0,-1 0 0 0 0,1-1-1 0 0,-1 1 1 0 0,1 0 0 0 0,-1-1 0 0 0,1 1-1 0 0,-1 0 1 0 0,1 0 0 0 0,-1-1 0 0 0,1 1-1 0 0,-1 0 1 0 0,1 0 0 0 0,-1 0-1 0 0,1 0 1 0 0,-1 0 0 0 0,0 0 0 0 0,1 0-1 0 0,-1 0 1 0 0,1 0 0 0 0,-1 0 0 0 0,1 0-1 0 0,-1 0 1 0 0,0 0 0 0 0,1 1-1 0 0,-1-1 1 0 0,1 0 0 0 0,-1 0 0 0 0,1 0-1 0 0,-1 1 1 0 0,1-1 0 0 0,-1 0 0 0 0,1 1-1 0 0,-1-1 1 0 0,1 1 0 0 0,0-1-1 0 0,-1 0 1 0 0,1 1-91 0 0,-66 169 1537 0 0,16-27-1083 0 0,27-94-339 0 0,4-14-36 0 0,1 1 1 0 0,2 1-1 0 0,2 0 0 0 0,1 1 0 0 0,2 0 1 0 0,2 1-1 0 0,1 0 0 0 0,2 1 0 0 0,0 24-79 0 0,6-60-4 0 0,1 0 0 0 0,-1 0 0 0 0,1 0 0 0 0,0 0 0 0 0,0 1-1 0 0,1-2 1 0 0,-1 1 0 0 0,1 0 0 0 0,0 0 0 0 0,0 0-1 0 0,0-1 1 0 0,1 1 0 0 0,-1-1 0 0 0,1 0 0 0 0,0 1-1 0 0,0-1 1 0 0,0-1 0 0 0,0 1 0 0 0,0 0 0 0 0,0-1 0 0 0,1 1-1 0 0,0-1 1 0 0,-1 0 0 0 0,1 0 0 0 0,0-1 0 0 0,0 1-1 0 0,0-1 1 0 0,0 0 0 0 0,0 0 0 0 0,0 0 0 0 0,0 0 0 0 0,1-1-1 0 0,-1 0 1 0 0,0 0 0 0 0,0 0 0 0 0,1 0 4 0 0,12 3 3 0 0,0-1 0 0 0,0-1 0 0 0,1-1 0 0 0,-1 0 0 0 0,1-1 1 0 0,-1-1-1 0 0,0-1 0 0 0,0 0 0 0 0,0-1 0 0 0,0-1 0 0 0,-1-1 0 0 0,0 0 1 0 0,0-1-1 0 0,2-2-3 0 0,-5 4-17 0 0,-1 0 1 0 0,0-1 0 0 0,0-1 0 0 0,-1 0-1 0 0,1 0 1 0 0,-2-1 0 0 0,1-1-1 0 0,-1 0 1 0 0,0 0 0 0 0,-1-1-1 0 0,0 0 1 0 0,-1 0 0 0 0,3-5 16 0 0,40-111-5540 0 0,-51 112 3992 0 0</inkml:trace>
  <inkml:trace contextRef="#ctx0" brushRef="#br0" timeOffset="954.93">1273 671 7138 0 0,'-193'-24'2624'0'0,"146"22"-902"0"0,51 7-642 0 0,30 4-305 0 0,-21-5-670 0 0,0-1 1 0 0,1 0 0 0 0,-1-1-1 0 0,0-1 1 0 0,1 0 0 0 0,0-1-1 0 0,-1 0 1 0 0,1-1 0 0 0,-1-1-1 0 0,1 0 1 0 0,-1-1 0 0 0,0 0-1 0 0,0-1 1 0 0,10-4-106 0 0,5-2-19 0 0,46-31-1888 0 0,-47-15-2854 0 0,-24 35 3151 0 0</inkml:trace>
  <inkml:trace contextRef="#ctx0" brushRef="#br0" timeOffset="1111.5">1356 443 3297 0 0,'-58'-159'2112'0'0,"28"81"2186"0"0,27 62-3327 0 0,11-19 671 0 0,178-74-831 0 0,-45 64-1515 0 0,-121 44 416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9T16:12:49.662"/>
    </inkml:context>
    <inkml:brush xml:id="br0">
      <inkml:brushProperty name="width" value="0.1" units="cm"/>
      <inkml:brushProperty name="height" value="0.1" units="cm"/>
      <inkml:brushProperty name="color" value="#E71224"/>
    </inkml:brush>
  </inkml:definitions>
  <inkml:trace contextRef="#ctx0" brushRef="#br0">6591 509 6881 0 0,'-161'-52'4733'0'0,"-197"-122"-7680"0"0,170 96 3069 0 0,-156-18 1038 0 0,291 84-1006 0 0,-201-29 170 0 0,-2 12-1 0 0,-1 10 0 0 0,-1 12 0 0 0,0 11 0 0 0,1 11 1 0 0,-139 31-324 0 0,-369 58-16 0 0,763-104 16 0 0,-314 38 314 0 0,1 13 0 0 0,-89 36-314 0 0,125-8 36 0 0,-81 43-36 0 0,262-88 19 0 0,1 4 1 0 0,3 4-1 0 0,1 4 1 0 0,2 4 0 0 0,3 5-1 0 0,2 3 1 0 0,3 3-1 0 0,2 5 1 0 0,-41 45-20 0 0,101-85-14 0 0,2 2 0 0 0,1 0 1 0 0,2 0-1 0 0,0 2 0 0 0,2 0 0 0 0,2 1 1 0 0,0 0-1 0 0,2 1 0 0 0,2 0 0 0 0,0 5 14 0 0,0 2-26 0 0,1 1-1 0 0,3 1 0 0 0,1-1 0 0 0,2 1 0 0 0,2 13 27 0 0,0-12-32 0 0,2 8-9 0 0,3-1-1 0 0,2 0 1 0 0,2-1 0 0 0,2 1 0 0 0,3-2 0 0 0,1 0 0 0 0,11 19 41 0 0,-7-20-24 0 0,1-1 0 0 0,3 0 0 0 0,1-2 0 0 0,3-1 0 0 0,25 29 24 0 0,-4-17-19 0 0,2-2 1 0 0,2-3 0 0 0,3-1 0 0 0,5-2 18 0 0,21 21-25 0 0,-1 0-24 0 0,3-3 0 0 0,2-5 0 0 0,4-3 0 0 0,1-4-1 0 0,3-4 1 0 0,1-4 0 0 0,12-1 49 0 0,137 38-138 0 0,4-10 0 0 0,5-11 138 0 0,310 39 27 0 0,4-24 1 0 0,70-21-28 0 0,185-30 30 0 0,-543-35-35 0 0,0-12-1 0 0,-2-12 0 0 0,-2-12 1 0 0,202-64 5 0 0,-308 58 72 0 0,-2-7 0 0 0,-3-8 1 0 0,-3-6-1 0 0,42-33-72 0 0,103-100 327 0 0,-246 155-211 0 0,-3-3 0 0 0,-2-1 0 0 0,-2-3 0 0 0,-3-3 0 0 0,-3-2-116 0 0,-16 21 77 0 0,-1-2 0 0 0,-3-2 0 0 0,-1 0 0 0 0,-3-2 0 0 0,-2 0-1 0 0,12-42-76 0 0,-23 57 72 0 0,-1-1 0 0 0,-2 0-1 0 0,-1 0 1 0 0,-2 0-1 0 0,-1 0 1 0 0,-2-1-1 0 0,-1 1 1 0 0,-2-1 0 0 0,-2 1-1 0 0,-1 0 1 0 0,-1 0-1 0 0,-9-26-71 0 0,-5-1 91 0 0,-3 1 0 0 0,-3 1-1 0 0,-2 1 1 0 0,-3 1 0 0 0,-2 2-1 0 0,-3 1 1 0 0,-2 2 0 0 0,-2 1-1 0 0,-25-22-89 0 0,-1 5-26 0 0,-3 3 1 0 0,-2 3 0 0 0,-34-20 24 0 0,19 24-418 0 0,-2 4-1 0 0,-3 3 1 0 0,-1 5-1 0 0,-3 4 0 0 0,-1 4 1 0 0,-3 4-1 0 0,0 5 0 0 0,-2 4 1 0 0,-1 4-1 0 0,0 5 0 0 0,-2 4 1 0 0,-9 4 418 0 0,-39 6-1007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6:49.234"/>
    </inkml:context>
    <inkml:brush xml:id="br0">
      <inkml:brushProperty name="width" value="0.05" units="cm"/>
      <inkml:brushProperty name="height" value="0.05" units="cm"/>
      <inkml:brushProperty name="color" value="#E71224"/>
    </inkml:brush>
  </inkml:definitions>
  <inkml:trace contextRef="#ctx0" brushRef="#br0">143 1446 4545 0 0,'-56'-248'1668'0'0,"31"182"-681"0"0,-28 42 963 0 0,45 71-1477 0 0,27 309 334 0 0,-8-44-643 0 0,29-179-137 0 0,-40-134-88 0 0,0 0 1 0 0,1 0-1 0 0,-1 1 1 0 0,1-1-1 0 0,-1 0 0 0 0,1 1 1 0 0,-1-1-1 0 0,1 0 1 0 0,0 1-1 0 0,-1-1 0 0 0,1 0 1 0 0,0 1-1 0 0,-1-1 1 0 0,1 1-1 0 0,0-1 1 0 0,-1 1-1 0 0,1 0 0 0 0,0-1 1 0 0,0 1-1 0 0,0 0 1 0 0,0-1-1 0 0,-1 1 0 0 0,1 0 1 0 0,0 0-1 0 0,0 0 1 0 0,0 0-1 0 0,0 0 0 0 0,0 0 1 0 0,-1 0-1 0 0,1 0 1 0 0,0 0-1 0 0,0 0 1 0 0,0 1-1 0 0,0-1 0 0 0,0 0 1 0 0,-1 0-1 0 0,1 1 1 0 0,0-1-1 0 0,0 1 0 0 0,-1-1 1 0 0,1 1-1 0 0,0-1 1 0 0,0 1-1 0 0,-1-1 1 0 0,1 1-1 0 0,-1-1 0 0 0,1 1 1 0 0,0 0-1 0 0,-1 0 1 0 0,1-1-1 0 0,-1 1 0 0 0,0 0 1 0 0,1 0-1 0 0,-1-1 1 0 0,0 1-1 0 0,1 0 0 0 0,-1 0 1 0 0,0 0-1 0 0,0 0 1 0 0,0-1-1 0 0,1 1 1 0 0,-1 0-1 0 0,0 0 0 0 0,0 0 1 0 0,-1 0 60 0 0,3-14-1234 0 0</inkml:trace>
  <inkml:trace contextRef="#ctx0" brushRef="#br0" timeOffset="593.77">211 1379 3937 0 0,'46'-177'1364'0'0,"-41"142"-774"0"0,-6 36-556 0 0,-1 0 0 0 0,1-1 0 0 0,-1 1 0 0 0,1 0 0 0 0,0 1 0 0 0,0-1 0 0 0,0 0 0 0 0,-1 0 0 0 0,1 0 0 0 0,0 1 0 0 0,0-1 0 0 0,1 1 0 0 0,-1-1 0 0 0,0 1 0 0 0,0-1 1 0 0,1 1-1 0 0,-1-1 0 0 0,1 1 0 0 0,-1-1 0 0 0,1 1 0 0 0,0 0 0 0 0,0-1 0 0 0,0 1 0 0 0,0 0 0 0 0,0-1 0 0 0,0 1 0 0 0,0 0 0 0 0,0-1 0 0 0,1 1 0 0 0,-1 0 0 0 0,1 0-34 0 0,-3 20 149 0 0,0 151 430 0 0,25 20-207 0 0,8-9-144 0 0,-31-182-224 0 0,0-1 1 0 0,1 1 0 0 0,-1 0 0 0 0,1 0-1 0 0,-1 0 1 0 0,1 0 0 0 0,0-1-1 0 0,-1 1 1 0 0,1 0 0 0 0,0-1-1 0 0,0 1 1 0 0,0 0 0 0 0,1-1-1 0 0,-1 1 1 0 0,0-1 0 0 0,1 0 0 0 0,-1 1-1 0 0,0-1 1 0 0,1 0 0 0 0,0 0-1 0 0,-1 0 1 0 0,1 0 0 0 0,0 0-1 0 0,-1 0 1 0 0,1-1 0 0 0,0 1-1 0 0,0 0-4 0 0,16-48 193 0 0,34-152-103 0 0,24-58 84 0 0,-36 191 380 0 0,-34 55-413 0 0,-6 11-119 0 0,0 0 0 0 0,0 0 0 0 0,0 0 0 0 0,0 1 0 0 0,0-1 0 0 0,1 0 0 0 0,-1 0 0 0 0,0 0 0 0 0,0 0 0 0 0,0 1 0 0 0,1-1 0 0 0,-1 0 0 0 0,0 0-1 0 0,0 0 1 0 0,0 0 0 0 0,1 0 0 0 0,-1 0 0 0 0,0 0 0 0 0,0 0 0 0 0,1 1 0 0 0,-1-1 0 0 0,0 0 0 0 0,0 0 0 0 0,1 0 0 0 0,-1 0 0 0 0,0 0 0 0 0,0 0 0 0 0,0 0 0 0 0,1 0 0 0 0,-1-1 0 0 0,0 1 0 0 0,0 0 0 0 0,1 0 0 0 0,-1 0 0 0 0,0 0 0 0 0,0 0-1 0 0,1 0 1 0 0,-1 0 0 0 0,0 0 0 0 0,0-1 0 0 0,0 1 0 0 0,1 0-22 0 0,33 199 327 0 0,-21 51-188 0 0,-9-234-128 0 0,1 3-3282 0 0,-5-20 2224 0 0</inkml:trace>
  <inkml:trace contextRef="#ctx0" brushRef="#br0" timeOffset="1015.15">713 1255 2753 0 0,'45'-147'1188'0'0,"-39"143"-231"0"0,0 27-746 0 0,-2 34-139 0 0,33 296 1592 0 0,-34-321-1570 0 0,3 0 1 0 0,0 0-1 0 0,2-1 0 0 0,1 0 0 0 0,2 0 0 0 0,10 19-94 0 0,-21-49 9 0 0,1-1 1 0 0,0 1 0 0 0,-1 0 0 0 0,1-1 0 0 0,0 1 0 0 0,-1-1-1 0 0,1 1 1 0 0,0-1 0 0 0,-1 1 0 0 0,1-1 0 0 0,0 1 0 0 0,0-1-1 0 0,0 1 1 0 0,0-1 0 0 0,-1 0 0 0 0,1 0 0 0 0,0 1 0 0 0,0-1-1 0 0,0 0 1 0 0,0 0 0 0 0,0 0 0 0 0,0 0 0 0 0,0 0 0 0 0,-1 0 0 0 0,1 0-1 0 0,0-1 1 0 0,0 1 0 0 0,0 0 0 0 0,0 0 0 0 0,0-1 0 0 0,-1 1-1 0 0,1 0 1 0 0,0-1 0 0 0,0 1 0 0 0,0-1 0 0 0,-1 1 0 0 0,1-1-1 0 0,0 1 1 0 0,-1-1 0 0 0,1 0 0 0 0,0 1 0 0 0,-1-1 0 0 0,1 0-1 0 0,-1 1 1 0 0,1-1 0 0 0,-1 0 0 0 0,1 0 0 0 0,-1 0 0 0 0,0 1-1 0 0,1-1 1 0 0,-1 0 0 0 0,0 0 0 0 0,0 0 0 0 0,0 0 0 0 0,1 0-1 0 0,-1 0 1 0 0,0 1 0 0 0,0-1 0 0 0,0 0 0 0 0,0 0 0 0 0,-1 0 0 0 0,1 0-1 0 0,0 0 1 0 0,0 0 0 0 0,0 0 0 0 0,-1 1 0 0 0,1-1 0 0 0,-1 0-1 0 0,1 0 1 0 0,-1 0-10 0 0,4-8-18 0 0,78-330 879 0 0,-58 220-717 0 0,29-88-1042 0 0,-40 185 193 0 0,-11 14 64 0 0</inkml:trace>
  <inkml:trace contextRef="#ctx0" brushRef="#br0" timeOffset="1515.03">1093 1192 3985 0 0,'57'54'1317'0'0,"-56"-53"-1271"0"0,0 0-1 0 0,1 0 0 0 0,-1 0 0 0 0,0 0 0 0 0,0-1 1 0 0,1 1-1 0 0,-1 0 0 0 0,0-1 0 0 0,1 1 0 0 0,-1-1 0 0 0,1 1 1 0 0,-1-1-1 0 0,1 0 0 0 0,-1 0 0 0 0,1 1 0 0 0,-1-1 1 0 0,1 0-1 0 0,-1 0 0 0 0,1-1 0 0 0,-1 1 0 0 0,1 0 0 0 0,-1 0 1 0 0,1-1-1 0 0,-1 1 0 0 0,0-1 0 0 0,1 1 0 0 0,-1-1 0 0 0,0 0 1 0 0,1 1-1 0 0,-1-1 0 0 0,0 0 0 0 0,0 0 0 0 0,1 0 1 0 0,-1-1-46 0 0,8-3 265 0 0,31-17 473 0 0,43-37 171 0 0,-44 27-698 0 0,-21-24 46 0 0,-18 54-228 0 0,1 0 0 0 0,-1 0-1 0 0,1 0 1 0 0,-1 0-1 0 0,0 0 1 0 0,0 0-1 0 0,0 0 1 0 0,0 0 0 0 0,0 0-1 0 0,0 0 1 0 0,0 0-1 0 0,-1 0 1 0 0,1 0 0 0 0,-1 0-1 0 0,1 0 1 0 0,-1 0-1 0 0,0 0 1 0 0,0 0 0 0 0,0 0-1 0 0,0 0 1 0 0,0 1-1 0 0,0-1 1 0 0,-1 0 0 0 0,1 1-1 0 0,0-1 1 0 0,-1 1-1 0 0,0-1 1 0 0,1 1 0 0 0,-1 0-1 0 0,0 0 1 0 0,1 0-1 0 0,-1 0 1 0 0,0 0 0 0 0,0 0-1 0 0,0 0 1 0 0,0 0-1 0 0,0 1 1 0 0,0-1 0 0 0,0 1-1 0 0,0 0 1 0 0,0-1-1 0 0,0 1 1 0 0,0 0 0 0 0,0 0-1 0 0,-2 0-28 0 0,-1 0 25 0 0,0 0 0 0 0,0 0 0 0 0,0 1-1 0 0,0-1 1 0 0,1 1 0 0 0,-1 0 0 0 0,0 0 0 0 0,1 1-1 0 0,-1-1 1 0 0,0 1 0 0 0,1 0 0 0 0,0 0 0 0 0,-1 1-1 0 0,1-1 1 0 0,0 1 0 0 0,0 0 0 0 0,1 0 0 0 0,-1 0-1 0 0,1 0 1 0 0,-1 1 0 0 0,1 0 0 0 0,0-1 0 0 0,0 1-1 0 0,0 0 1 0 0,1 1 0 0 0,0-1 0 0 0,-2 4-25 0 0,-47 79 57 0 0,-7 54 26 0 0,55-131-76 0 0,1 1 0 0 0,1-1 0 0 0,0 1 0 0 0,0-1 0 0 0,1 1 0 0 0,0-1 1 0 0,1 1-1 0 0,1-1 0 0 0,-1 0 0 0 0,1 1 0 0 0,1-1 0 0 0,0 0 0 0 0,1 0 0 0 0,-1 0 0 0 0,2-1 1 0 0,0 1-1 0 0,0-1 0 0 0,0 0 0 0 0,1-1 0 0 0,0 1 0 0 0,5 3-7 0 0,3 2 3 0 0,-10-9-1 0 0,0 0 0 0 0,1 0 0 0 0,-1-1 0 0 0,1 0-1 0 0,0 0 1 0 0,0 0 0 0 0,0 0 0 0 0,1-1 0 0 0,-1 0 0 0 0,1 0 0 0 0,-1 0 0 0 0,1-1 0 0 0,0 0 0 0 0,0 0 0 0 0,1-1-2 0 0,77-16 72 0 0,-75-15-179 0 0,58-125-6009 0 0,-65 130 4755 0 0</inkml:trace>
  <inkml:trace contextRef="#ctx0" brushRef="#br0" timeOffset="2342.96">1469 1194 2513 0 0,'23'-83'1234'0'0,"-17"26"4161"0"0,-6 33-4616 0 0,0 21-741 0 0,1-1 0 0 0,-1 1 0 0 0,1 0 0 0 0,0 0 0 0 0,-1 0 0 0 0,2 0 0 0 0,-1 0 0 0 0,0 0 0 0 0,1 0 0 0 0,-1 0 0 0 0,1 0 0 0 0,0 0 0 0 0,0 1 0 0 0,0-1 0 0 0,0 1 0 0 0,0 0 0 0 0,0-1-1 0 0,1 1 1 0 0,-1 0 0 0 0,1 0 0 0 0,0 1 0 0 0,-1-1 0 0 0,1 0 0 0 0,0 1 0 0 0,0 0 0 0 0,0-1 0 0 0,1 1-38 0 0,7-3 57 0 0,-10 3-53 0 0,0 0 1 0 0,0 0-1 0 0,0 0 0 0 0,0 0 0 0 0,1 0 0 0 0,-1 0 0 0 0,0 1 1 0 0,1-1-1 0 0,-1 0 0 0 0,0 1 0 0 0,1 0 0 0 0,-1-1 0 0 0,1 1 1 0 0,-1 0-1 0 0,0-1 0 0 0,1 1 0 0 0,-1 0 0 0 0,1 0 0 0 0,-1 0 1 0 0,1 0-1 0 0,-1 1 0 0 0,1-1 0 0 0,-1 0 0 0 0,1 0 0 0 0,-1 1 1 0 0,1-1-1 0 0,-1 1 0 0 0,0 0 0 0 0,1-1 0 0 0,-1 1 1 0 0,0 0-1 0 0,0 0 0 0 0,0 0 0 0 0,1 0 0 0 0,-1 0 0 0 0,0 0 1 0 0,0 0-1 0 0,0 0 0 0 0,0 0 0 0 0,-1 0 0 0 0,1 0 0 0 0,0 1-4 0 0,44 140 96 0 0,-17 66-33 0 0,-23-116-28 0 0,-8-24 67 0 0,3-68-97 0 0,0 0 0 0 0,0 0 0 0 0,1-1-1 0 0,-1 1 1 0 0,0 0 0 0 0,0-1 0 0 0,0 1-1 0 0,0 0 1 0 0,0 0 0 0 0,0-1 0 0 0,0 1-1 0 0,0 0 1 0 0,0-1 0 0 0,0 1 0 0 0,-1 0-1 0 0,1-1 1 0 0,0 1 0 0 0,0 0 0 0 0,0 0-1 0 0,0-1 1 0 0,0 1 0 0 0,0 0 0 0 0,-1 0-1 0 0,1-1 1 0 0,0 1 0 0 0,0 0 0 0 0,0 0-1 0 0,-1 0 1 0 0,1-1 0 0 0,0 1 0 0 0,0 0-1 0 0,-1 0 1 0 0,1 0 0 0 0,0 0 0 0 0,0-1-1 0 0,-1 1 1 0 0,1 0 0 0 0,0 0 0 0 0,-1 0-1 0 0,1 0 1 0 0,0 0 0 0 0,0 0-1 0 0,-1 0-4 0 0,16-39 55 0 0,45-222-81 0 0,-37 157 67 0 0,3 20 54 0 0,-23 80-86 0 0,-2 3-7 0 0,-1-1 0 0 0,0 1 0 0 0,1 0 0 0 0,-1 0 0 0 0,1 0 0 0 0,-1 0 0 0 0,1 0-1 0 0,0 0 1 0 0,-1 0 0 0 0,1 0 0 0 0,0 1 0 0 0,0-1 0 0 0,0 0 0 0 0,0 0 0 0 0,0 1-1 0 0,0-1 1 0 0,0 0 0 0 0,0 1 0 0 0,0-1 0 0 0,0 1 0 0 0,0-1 0 0 0,0 1 0 0 0,0-1 0 0 0,0 1-1 0 0,0 0 1 0 0,0 0 0 0 0,1 0 0 0 0,-1-1 0 0 0,0 1 0 0 0,0 0 0 0 0,0 1 0 0 0,0-1 0 0 0,1 0-1 0 0,-1 0 1 0 0,0 0 0 0 0,0 1 0 0 0,0-1 0 0 0,0 0 0 0 0,0 1 0 0 0,0-1 0 0 0,0 1 0 0 0,0-1-1 0 0,0 1 1 0 0,0 0 0 0 0,1 0-2 0 0,2 2 4 0 0,-1 0 0 0 0,0 0 1 0 0,0 0-1 0 0,0 1 0 0 0,0-1 0 0 0,0 1 0 0 0,-1-1 0 0 0,0 1 0 0 0,1 0 0 0 0,-2 0 0 0 0,1 0 1 0 0,0 0-1 0 0,-1 1 0 0 0,1-1 0 0 0,-1 0 0 0 0,-1 1 0 0 0,1-1 0 0 0,0 1 0 0 0,-1-1 0 0 0,0 2-4 0 0,17 58 29 0 0,13 23-2 0 0,-13 79-1022 0 0,-14-172-1613 0 0,-3 4 1690 0 0</inkml:trace>
  <inkml:trace contextRef="#ctx0" brushRef="#br0" timeOffset="2858.49">2260 0 3353 0 0,'0'1'92'0'0,"0"-1"1"0"0,-1 1-1 0 0,1-1 0 0 0,0 1 1 0 0,0 0-1 0 0,0-1 1 0 0,-1 1-1 0 0,1-1 1 0 0,0 1-1 0 0,-1-1 1 0 0,1 1-1 0 0,0-1 0 0 0,-1 1 1 0 0,1-1-1 0 0,-1 1 1 0 0,1-1-1 0 0,-1 1 1 0 0,1-1-1 0 0,-1 0 0 0 0,1 1 1 0 0,-1-1-1 0 0,1 0 1 0 0,-1 1-1 0 0,0-1 1 0 0,1 0-1 0 0,-1 0 1 0 0,1 0-1 0 0,-1 0 0 0 0,0 1 1 0 0,1-1-1 0 0,-1 0 1 0 0,0 0-1 0 0,1 0 1 0 0,-1 0-1 0 0,0 0 0 0 0,1-1 1 0 0,-1 1-1 0 0,1 0 1 0 0,-1 0-1 0 0,0 0 1 0 0,1 0-1 0 0,-1-1 1 0 0,1 1-1 0 0,-1 0 0 0 0,1-1 1 0 0,-1 1-1 0 0,1 0 1 0 0,-1-1-1 0 0,1 1 1 0 0,-1-1-1 0 0,0 1-92 0 0,17 125 982 0 0,-6-28-486 0 0,-21 255 287 0 0,11 129-619 0 0,2-372-2309 0 0,-3-87 1136 0 0</inkml:trace>
  <inkml:trace contextRef="#ctx0" brushRef="#br0" timeOffset="3108.4">2071 992 5121 0 0,'-84'-207'1815'0'0,"66"152"-523"0"0,65 26 822 0 0,88 3-488 0 0,63 34-4240 0 0,-181-8 1683 0 0,-1 0-346 0 0</inkml:trace>
  <inkml:trace contextRef="#ctx0" brushRef="#br0" timeOffset="3358.34">2419 592 3225 0 0,'8'-27'2328'0'0,"-13"52"334"0"0,-1 86-951 0 0,1-55-1311 0 0,3 1-1 0 0,2 0 1 0 0,2-1-1 0 0,3 1 1 0 0,3 4-400 0 0,17 1-2373 0 0,-13-57 1440 0 0</inkml:trace>
  <inkml:trace contextRef="#ctx0" brushRef="#br0" timeOffset="3608.32">2512 429 5425 0 0,'-2'-2'1889'0'0,"2"2"-1505"0"0,0 4-328 0 0,0-4-56 0 0,0 0 0 0 0,0 0-8 0 0,0 0 8 0 0,0 0-40 0 0,10 6-72 0 0,1 0-208 0 0,3 0 264 0 0,0 0-161 0 0,-2-1-143 0 0</inkml:trace>
  <inkml:trace contextRef="#ctx0" brushRef="#br0" timeOffset="4170.67">2744 519 4889 0 0,'8'11'445'0'0,"-7"-10"-379"0"0,1 0 0 0 0,-1 0-1 0 0,0 0 1 0 0,1 0 0 0 0,-1 0-1 0 0,0 1 1 0 0,0-1 0 0 0,0 1-1 0 0,0-1 1 0 0,0 1 0 0 0,0-1-1 0 0,0 1 1 0 0,-1-1-1 0 0,1 1 1 0 0,0 0 0 0 0,-1-1-1 0 0,1 1 1 0 0,-1 0 0 0 0,0 0-1 0 0,0-1 1 0 0,1 1 0 0 0,-1 0-1 0 0,0 0 1 0 0,-1-1 0 0 0,1 1-1 0 0,0 0 1 0 0,0 0-1 0 0,-1-1 1 0 0,1 1 0 0 0,-1 0-1 0 0,1-1 1 0 0,-1 1 0 0 0,0 0-1 0 0,0-1 1 0 0,0 1 0 0 0,0 0-66 0 0,-15 17 449 0 0,2 0 1 0 0,1 1-1 0 0,0 0 1 0 0,1 1-1 0 0,2 1 1 0 0,0 0 0 0 0,1 0-1 0 0,1 1 1 0 0,1 0-1 0 0,-2 19-449 0 0,6-35 35 0 0,1 1 0 0 0,0 0-1 0 0,0 0 1 0 0,1 0 0 0 0,0 0 0 0 0,0 1-1 0 0,1-1 1 0 0,0 0 0 0 0,1 0 0 0 0,-1 0-1 0 0,2 1 1 0 0,-1-1 0 0 0,1 0 0 0 0,0-1-1 0 0,1 1 1 0 0,0 0 0 0 0,0-1 0 0 0,1 1-1 0 0,0-1 1 0 0,0 0 0 0 0,3 3-35 0 0,-4-9 0 0 0,0 0 0 0 0,0 0 0 0 0,1-1-1 0 0,-1 1 1 0 0,1-1 0 0 0,-1 0 0 0 0,1 0 0 0 0,-1 0 0 0 0,1 0 0 0 0,-1 0 0 0 0,0-1 0 0 0,1 0 0 0 0,-1 0 0 0 0,0 0 0 0 0,1 0 0 0 0,-1 0 0 0 0,0 0 0 0 0,0-1-1 0 0,0 0 1 0 0,0 0 0 0 0,0 1 0 0 0,0-2 0 0 0,-1 1 0 0 0,1 0 0 0 0,-1-1 0 0 0,1 1 0 0 0,-1-1 0 0 0,0 1 0 0 0,0-1 0 0 0,0 0 0 0 0,0 0 0 0 0,-1 0 0 0 0,1 0 0 0 0,0-3 0 0 0,10-7-6 0 0,2-6 7 0 0,-1-1 0 0 0,0 0 0 0 0,-2-1 0 0 0,0 0 0 0 0,-1-1 1 0 0,-2 0-1 0 0,2-6-1 0 0,-5 11 24 0 0,0-1 0 0 0,-1 1 1 0 0,0-2-1 0 0,-2 1 0 0 0,0 0 1 0 0,-1 0-1 0 0,-1-1 0 0 0,-2-17-24 0 0,1 33 23 0 0,1 0-1 0 0,0 0 0 0 0,-1 0 0 0 0,0 0 0 0 0,1 0 0 0 0,-1 0 0 0 0,0 0 0 0 0,-1 0 0 0 0,1 0 0 0 0,0 1 0 0 0,-1-1 0 0 0,1 0 0 0 0,-1 1 0 0 0,0-1 0 0 0,0 1 0 0 0,0 0 1 0 0,0 0-1 0 0,-1 0 0 0 0,1 0 0 0 0,0 0 0 0 0,-1 0 0 0 0,0 0 0 0 0,1 1 0 0 0,-1-1 0 0 0,0 1 0 0 0,0 0 0 0 0,0 0 0 0 0,1 0 0 0 0,-1 0 0 0 0,0 1 0 0 0,-1-1 0 0 0,1 1 1 0 0,0-1-1 0 0,0 1 0 0 0,-1 0-22 0 0,-6 24 121 0 0,8-10-115 0 0,0 0 0 0 0,0 0 0 0 0,1 0-1 0 0,1 0 1 0 0,1 1 0 0 0,0-1 0 0 0,1 0 0 0 0,0 0 0 0 0,1 0 0 0 0,0 0 0 0 0,2-1-1 0 0,-1 1 1 0 0,2-1 0 0 0,0 0 0 0 0,3 4-6 0 0,-8-13 0 0 0,0-1 1 0 0,0 1-1 0 0,1-1 1 0 0,-1 1-1 0 0,1-1 0 0 0,0 0 1 0 0,0 0-1 0 0,0 0 0 0 0,0 0 1 0 0,1-1-1 0 0,-1 1 1 0 0,1 0-1 0 0,0-1 0 0 0,-1 0 1 0 0,1 1-1 0 0,0-1 0 0 0,0-1 1 0 0,1 1-1 0 0,-1 0 1 0 0,0-1-1 0 0,1 1 0 0 0,-1-1 1 0 0,1 0-1 0 0,-1 0 1 0 0,1 0-1 0 0,-1-1 0 0 0,1 1 1 0 0,0-1-1 0 0,-1 0 0 0 0,1 0 1 0 0,0 0-1 0 0,-1-1 1 0 0,1 1-1 0 0,-1-1 0 0 0,1 0 1 0 0,-1 0-1 0 0,1 0 0 0 0,-1 0 1 0 0,1-1-1 0 0,-1 1 1 0 0,0-1-1 0 0,1-1 0 0 0,88-131 26 0 0,-86 122-21 0 0,6-21 14 0 0,-11 30-14 0 0,-1 0-1 0 0,1 0 1 0 0,0 0-1 0 0,0 0 1 0 0,0 0-1 0 0,0 0 1 0 0,0 0-1 0 0,1 0 0 0 0,-1 1 1 0 0,1-1-1 0 0,0 1 1 0 0,0-1-1 0 0,0 1 1 0 0,0-1-1 0 0,0 1 1 0 0,1 0-1 0 0,-1 0 1 0 0,0 0-1 0 0,1 1 1 0 0,0-1-1 0 0,0 0-4 0 0,18 26 55 0 0,-13 46-6 0 0,-8-67-50 0 0,0 0 0 0 0,0-1 0 0 0,1 1 0 0 0,-1 0 0 0 0,1 0 0 0 0,-1 0 0 0 0,1-1 0 0 0,0 1 0 0 0,0 0 0 0 0,0-1 0 0 0,1 1 0 0 0,-1-1 0 0 0,0 1 0 0 0,1-1 0 0 0,0 0 0 0 0,-1 1 0 0 0,1-1 1 0 0,0 0-1 0 0,0 0 0 0 0,0 0 0 0 0,1-1 0 0 0,-1 1 0 0 0,0 0 0 0 0,1-1 0 0 0,-1 0 0 0 0,1 1 0 0 0,-1-1 0 0 0,1 0 0 0 0,-1 0 0 0 0,1 0 0 0 0,0-1 0 0 0,0 1 0 0 0,0-1 0 0 0,-1 1 0 0 0,1-1 0 0 0,0 0 0 0 0,0 0 0 0 0,0 0 0 0 0,-1-1 0 0 0,1 1 0 0 0,0-1 1 0 0,38-75-31 0 0,-14-1 30 0 0,21-16 25 0 0,-48 93-22 0 0,1 0-1 0 0,-1 0 1 0 0,0 0-1 0 0,1 1 1 0 0,-1-1-1 0 0,1 0 1 0 0,-1 0-1 0 0,0 0 1 0 0,1 0-1 0 0,-1 0 1 0 0,1 0 0 0 0,-1 0-1 0 0,1 0 1 0 0,-1 0-1 0 0,1 0 1 0 0,-1 0-1 0 0,0 0 1 0 0,1 0-1 0 0,-1 0 1 0 0,1-1-1 0 0,-1 1 1 0 0,0 0 0 0 0,1 0-1 0 0,-1 0 1 0 0,1-1-1 0 0,-1 1 1 0 0,0 0-1 0 0,1 0 1 0 0,-1-1-1 0 0,0 1 1 0 0,1 0-1 0 0,-1-1 1 0 0,0 1 0 0 0,0 0-1 0 0,1-1-1 0 0,12 57 50 0 0,21 144-42 0 0,-21-102-801 0 0,5-37-3300 0 0,-15-56 2650 0 0</inkml:trace>
  <inkml:trace contextRef="#ctx0" brushRef="#br0" timeOffset="4654.91">229 584 4633 0 0,'-2'-5'2256'0'0,"-2"1"-1215"0"0,-8-2-513 0 0,12 10 472 0 0,-5-2-856 0 0,5 13-24 0 0,2-1-8 0 0,3 2-24 0 0,5-2-16 0 0,-4 7-16 0 0,4 1-184 0 0,4-4 152 0 0,-4 5 0 0 0,5-5 0 0 0,3 2-80 0 0,2-5 48 0 0,-8 3-16 0 0,15-8-40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6:59.094"/>
    </inkml:context>
    <inkml:brush xml:id="br0">
      <inkml:brushProperty name="width" value="0.05" units="cm"/>
      <inkml:brushProperty name="height" value="0.05" units="cm"/>
      <inkml:brushProperty name="color" value="#E71224"/>
    </inkml:brush>
  </inkml:definitions>
  <inkml:trace contextRef="#ctx0" brushRef="#br0">1 744 4617 0 0,'5'166'5081'0'0,"-7"-155"-4918"0"0,1 1 0 0 0,0 0-1 0 0,1-1 1 0 0,0 1 0 0 0,1 0 0 0 0,0-1 0 0 0,1 1 0 0 0,1 0-1 0 0,-1-1 1 0 0,2 0 0 0 0,0 0 0 0 0,0 0 0 0 0,4 8-163 0 0,18 74-645 0 0,-18-89-1423 0 0,-9-12 960 0 0</inkml:trace>
  <inkml:trace contextRef="#ctx0" brushRef="#br0" timeOffset="249.88">42 520 6305 0 0,'-8'-5'3080'0'0,"-7"20"-2494"0"0,15-14-538 0 0,0-1-33 0 0,0 0-10 0 0,0 0-11 0 0,11 8-40 0 0,115 66-1986 0 0,-106-63 1287 0 0</inkml:trace>
  <inkml:trace contextRef="#ctx0" brushRef="#br0" timeOffset="666.42">237 773 4425 0 0,'-18'77'1666'0'0,"9"-97"1276"0"0,44-42-1938 0 0,-29 56-952 0 0,-1 1 27 0 0,-2 1-55 0 0,-1 1 1 0 0,0 0-1 0 0,1 0 0 0 0,-1 0 1 0 0,1 1-1 0 0,0-1 1 0 0,0 1-1 0 0,0-1 0 0 0,0 1 1 0 0,0 0-1 0 0,0 0 0 0 0,1 1 1 0 0,-1-1-1 0 0,1 0 0 0 0,-1 1 1 0 0,1 0-1 0 0,0 0 0 0 0,0 0 1 0 0,-1 1-1 0 0,1-1 1 0 0,0 1-1 0 0,0 0 0 0 0,0 0 1 0 0,-1 0-1 0 0,5 1-24 0 0,14 61 224 0 0,-23-51-209 0 0,0-1 1 0 0,0 0-1 0 0,-1 0 1 0 0,-1 1-1 0 0,0-1 1 0 0,0-1-1 0 0,-1 1 1 0 0,0 0-1 0 0,0-1 0 0 0,-1 0 1 0 0,-1 0-1 0 0,-4 6-15 0 0,-39 34 98 0 0,-20 40 70 0 0,58-39-139 0 0,13-49-33 0 0,1 1 0 0 0,-1-1 0 0 0,0 0 0 0 0,1 0 0 0 0,-1 0 0 0 0,1 0 0 0 0,-1 0 0 0 0,1 0 1 0 0,0-1-1 0 0,-1 1 0 0 0,1-1 0 0 0,0 0 0 0 0,-1 0 0 0 0,1 0 0 0 0,0 0 0 0 0,-1 0 0 0 0,1-1 0 0 0,0 1 0 0 0,-1-1 0 0 0,1 0 0 0 0,0 1 0 0 0,-1-1 0 0 0,1 0 0 0 0,0-1 4 0 0,6 0-5 0 0,89-41 26 0 0,72-102-3776 0 0,-129 104 1984 0 0,-24 23 480 0 0</inkml:trace>
  <inkml:trace contextRef="#ctx0" brushRef="#br0" timeOffset="1306.94">684 699 1768 0 0,'55'-89'1142'0'0,"-55"89"-1104"0"0,0 0 1 0 0,-1 0 0 0 0,1 0-1 0 0,-1 0 1 0 0,1 1-1 0 0,0-1 1 0 0,-1 0-1 0 0,1 0 1 0 0,-1 0-1 0 0,1 0 1 0 0,0 0-1 0 0,-1 0 1 0 0,1 0-1 0 0,-1 0 1 0 0,1 0-1 0 0,0-1 1 0 0,-1 1-1 0 0,1 0 1 0 0,0 0-1 0 0,-1 0 1 0 0,1 0-1 0 0,-1-1 1 0 0,1 1 0 0 0,0 0-1 0 0,-1 0 1 0 0,1-1-1 0 0,0 1 1 0 0,0 0-1 0 0,-1 0 1 0 0,1-1-1 0 0,0 1 1 0 0,0 0-1 0 0,-1-1 1 0 0,1 1-1 0 0,0 0 1 0 0,0-1-1 0 0,0 1 1 0 0,-1-1-1 0 0,1 1 1 0 0,0 0-1 0 0,0-1 1 0 0,0 1-1 0 0,0-1 1 0 0,0 1-1 0 0,0 0 1 0 0,0-1 0 0 0,0 1-1 0 0,0-1 1 0 0,0 1-1 0 0,0 0 1 0 0,0-1-1 0 0,0 1 1 0 0,0-1-1 0 0,1 1 1 0 0,-1 0-1 0 0,0-1 1 0 0,0 1-1 0 0,0 0 1 0 0,1-1-1 0 0,-1 1 1 0 0,0 0-1 0 0,0-1 1 0 0,1 1-39 0 0,-28 13 1207 0 0,10 5-703 0 0,1 2 0 0 0,0 0-1 0 0,2 1 1 0 0,1 0 0 0 0,0 1 0 0 0,1 1-1 0 0,2 0 1 0 0,-8 23-504 0 0,13-35 42 0 0,0 0 1 0 0,0 0-1 0 0,1 1 0 0 0,0-1 0 0 0,1 1 0 0 0,0 0 0 0 0,1 0 0 0 0,1 0 0 0 0,0 1 1 0 0,0-1-1 0 0,1 0 0 0 0,1 0 0 0 0,0 1 0 0 0,0-1 0 0 0,2 0 0 0 0,-1 0 0 0 0,5 10-42 0 0,-6-20 0 0 0,1 0-1 0 0,0 0 1 0 0,0-1-1 0 0,-1 1 1 0 0,1-1-1 0 0,0 1 1 0 0,0-1-1 0 0,0 0 1 0 0,1 1 0 0 0,-1-1-1 0 0,0-1 1 0 0,0 1-1 0 0,1 0 1 0 0,-1 0-1 0 0,0-1 1 0 0,1 1-1 0 0,-1-1 1 0 0,1 0-1 0 0,-1 0 1 0 0,1 0-1 0 0,-1 0 1 0 0,1 0-1 0 0,-1 0 1 0 0,0-1-1 0 0,1 1 1 0 0,-1-1-1 0 0,0 0 1 0 0,1 1-1 0 0,-1-1 1 0 0,0 0-1 0 0,0-1 1 0 0,0 1-1 0 0,1 0 1 0 0,0-1 0 0 0,66-54-93 0 0,-59 42 91 0 0,-2 0-1 0 0,0 0 1 0 0,0 0 0 0 0,-2-1-1 0 0,1 0 1 0 0,-2-1 0 0 0,0 1-1 0 0,-1-1 1 0 0,-1 0 0 0 0,0 0-1 0 0,-1 0 1 0 0,-1 0-1 0 0,0-1 1 0 0,-1 1 0 0 0,-1 0-1 0 0,-1-1 1 0 0,-1-4 2 0 0,3 19 19 0 0,0-1 0 0 0,0 1 1 0 0,0 0-1 0 0,-1 0 0 0 0,1 0 0 0 0,-1 0 0 0 0,1 0 0 0 0,-1 0 1 0 0,0 0-1 0 0,0 0 0 0 0,0 0 0 0 0,0 0 0 0 0,0 0 0 0 0,0 0 0 0 0,0 1 1 0 0,-1-1-1 0 0,1 0 0 0 0,-1 1 0 0 0,1-1 0 0 0,-1 1 0 0 0,1 0 1 0 0,-1-1-1 0 0,0 1 0 0 0,0 0 0 0 0,0 0 0 0 0,0 0 0 0 0,0 0 1 0 0,0 0-1 0 0,0 1 0 0 0,0-1 0 0 0,0 1 0 0 0,0-1 0 0 0,0 1 1 0 0,0 0-1 0 0,-1 0 0 0 0,1 0 0 0 0,0 0 0 0 0,0 0-19 0 0,-1 4 2 0 0,0 1 0 0 0,1 0-1 0 0,0-1 1 0 0,0 1 0 0 0,1 0 0 0 0,-1 0-1 0 0,1 0 1 0 0,0 0 0 0 0,1 0-1 0 0,-1 0 1 0 0,1 0 0 0 0,0 1 0 0 0,0-1-1 0 0,0 0 1 0 0,1 0 0 0 0,0 0 0 0 0,0 2-2 0 0,0 3-11 0 0,1 0 0 0 0,-1 0 0 0 0,1 0 1 0 0,1 0-1 0 0,0 0 0 0 0,0-1 0 0 0,1 1 1 0 0,0-1-1 0 0,1 0 0 0 0,0 0 0 0 0,1-1 1 0 0,-1 1-1 0 0,1-1 0 0 0,1 0 1 0 0,0-1-1 0 0,0 0 0 0 0,0 0 0 0 0,1 0 1 0 0,0-1-1 0 0,1 0 11 0 0,-3-5-2 0 0,0 1 1 0 0,0-2-1 0 0,1 1 1 0 0,-1-1-1 0 0,0 0 1 0 0,0 0-1 0 0,1-1 1 0 0,-1 1-1 0 0,0-1 1 0 0,0-1-1 0 0,0 1 1 0 0,0-1-1 0 0,0 0 1 0 0,0-1-1 0 0,0 1 1 0 0,-1-1-1 0 0,1-1 1 0 0,-1 1-1 0 0,0 0 1 0 0,0-1-1 0 0,0 0 1 0 0,0-1-1 0 0,-1 1 1 0 0,0-1-1 0 0,0 1 1 0 0,0-1-1 0 0,0-1 1 0 0,-1 1-1 0 0,0 0 1 0 0,0-1-1 0 0,0 0 1 0 0,0-2 1 0 0,7-10-3 0 0,2-1 7 0 0,-1-1 0 0 0,0 0 0 0 0,-2 0-1 0 0,0-2 1 0 0,-2 1 0 0 0,0-1 0 0 0,2-13-4 0 0,-5 7 18 0 0,0 0 0 0 0,-2 0 0 0 0,-1 0 0 0 0,-1 0 0 0 0,-2 0 0 0 0,-1 0 1 0 0,-1-4-19 0 0,-2-160 120 0 0,13 28 44 0 0,-7 161-132 0 0,0 0 0 0 0,0 0 0 0 0,-1 0 0 0 0,1 0 0 0 0,-1 0 0 0 0,1 0 0 0 0,-1 0 0 0 0,0 0 0 0 0,-1 0 0 0 0,1 0 0 0 0,0 0 0 0 0,-1 0 0 0 0,1 1 0 0 0,-1-1 1 0 0,0 1-1 0 0,0-1 0 0 0,0 1 0 0 0,0 0 0 0 0,-1 0 0 0 0,1 0 0 0 0,-1 0 0 0 0,1 0 0 0 0,-2-1-32 0 0,2 37-84 0 0,16 129-45 0 0,-1 93 153 0 0,-4 35 78 0 0,26-111-152 0 0,-4-76-3432 0 0,-32-92 2279 0 0,4-5-590 0 0</inkml:trace>
  <inkml:trace contextRef="#ctx0" brushRef="#br0" timeOffset="1572.46">794 545 5473 0 0,'-33'-23'6660'0'0,"84"7"-6434"0"0,-13 8-283 0 0,1 1 1 0 0,1 2-1 0 0,-1 1 1 0 0,1 2-1 0 0,13 2 57 0 0,116 30-4000 0 0,-145-22 2573 0 0</inkml:trace>
  <inkml:trace contextRef="#ctx0" brushRef="#br0" timeOffset="1854.01">1282 500 5169 0 0,'2'24'5624'0'0,"1"28"-4885"0"0,-19 122 965 0 0,19-55-1426 0 0,-3-116-383 0 0,0-1 0 0 0,0 1 0 0 0,0-1 0 0 0,1 1 0 0 0,-1 0 0 0 0,1-1 0 0 0,-1 1 0 0 0,1-1 0 0 0,0 1 0 0 0,0-1 0 0 0,0 1 0 0 0,0-1 0 0 0,1 0 0 0 0,-1 1 0 0 0,1-1 0 0 0,-1 0 0 0 0,1 0 0 0 0,0 0 0 0 0,-1 0 0 0 0,1 0 0 0 0,0-1 0 0 0,1 1 0 0 0,-1 0 0 0 0,0-1 0 0 0,0 0 0 0 0,1 1 0 0 0,-1-1 0 0 0,0 0 0 0 0,1 0 0 0 0,-1 0 0 0 0,1-1 0 0 0,0 1 0 0 0,-1-1 0 0 0,1 1 0 0 0,-1-1 0 0 0,3 0 105 0 0,9-4-1132 0 0,-8-15-388 0 0</inkml:trace>
  <inkml:trace contextRef="#ctx0" brushRef="#br0" timeOffset="2135.23">1329 256 3201 0 0,'-12'-16'1920'0'0,"12"18"-984"0"0,-8-4-648 0 0,4-6 625 0 0,4 6-817 0 0,-2-6-64 0 0,6 10-56 0 0,-4-2-32 0 0,0 0 0 0 0,0 0 8 0 0,14 0-40 0 0,-10 0-113 0 0,16 8-127 0 0,-3 2 224 0 0,7 2-136 0 0,31 21-144 0 0</inkml:trace>
  <inkml:trace contextRef="#ctx0" brushRef="#br0" timeOffset="2744.09">1605 352 4889 0 0,'12'5'458'0'0,"-13"-5"-409"0"0,0 1 0 0 0,1-1 1 0 0,-1 0-1 0 0,1 0 0 0 0,-1 1 0 0 0,0-1 1 0 0,1 0-1 0 0,-1 1 0 0 0,1-1 0 0 0,-1 1 0 0 0,1-1 1 0 0,-1 0-1 0 0,1 1 0 0 0,0-1 0 0 0,-1 1 1 0 0,1-1-1 0 0,0 1 0 0 0,-1-1 0 0 0,1 1 1 0 0,0 0-1 0 0,-1-1 0 0 0,1 1 0 0 0,0-1 0 0 0,0 1 1 0 0,0 0-1 0 0,0-1 0 0 0,-1 1 0 0 0,1 0 1 0 0,0-1-1 0 0,0 1 0 0 0,0 0 0 0 0,0-1 1 0 0,1 1-1 0 0,-1-1 0 0 0,0 1 0 0 0,0 0 0 0 0,0-1 1 0 0,0 1-1 0 0,1 0 0 0 0,-1-1 0 0 0,0 1 1 0 0,1-1-1 0 0,-1 1 0 0 0,0-1 0 0 0,1 1 0 0 0,-1-1 1 0 0,0 1-1 0 0,1-1 0 0 0,-1 1 0 0 0,1-1 1 0 0,-1 0-1 0 0,1 1 0 0 0,-1-1 0 0 0,1 0 1 0 0,0 1-1 0 0,-1-1 0 0 0,1 0 0 0 0,-1 1 0 0 0,1-1 1 0 0,0 0-1 0 0,-1 0 0 0 0,1 0-49 0 0,-13 9 392 0 0,1 1 0 0 0,0 1 0 0 0,1-1 0 0 0,0 2 0 0 0,0-1 0 0 0,1 1 0 0 0,1 1 0 0 0,0 0 0 0 0,1 0 0 0 0,0 0 0 0 0,1 2-392 0 0,-1 2 87 0 0,0 0-1 0 0,2 1 1 0 0,0 0-1 0 0,1 0 1 0 0,1 0-1 0 0,1 0 0 0 0,0 1 1 0 0,1-1-1 0 0,1 1 1 0 0,1-1-1 0 0,1 1 1 0 0,0-1-1 0 0,5 15-86 0 0,-7-30 0 0 0,0 0 0 0 0,0 0-1 0 0,1 0 1 0 0,0 0 0 0 0,-1 0 0 0 0,1 0 0 0 0,0 0 0 0 0,0 0 0 0 0,1-1-1 0 0,-1 1 1 0 0,0 0 0 0 0,1-1 0 0 0,0 1 0 0 0,0-1 0 0 0,-1 1-1 0 0,1-1 1 0 0,1 0 0 0 0,-1 0 0 0 0,0 0 0 0 0,0 0 0 0 0,1 0 0 0 0,-1-1-1 0 0,1 1 1 0 0,0-1 0 0 0,-1 1 0 0 0,1-1 0 0 0,0 0 0 0 0,0 0-1 0 0,0 0 1 0 0,0-1 0 0 0,0 1 0 0 0,0-1 0 0 0,0 1 0 0 0,0-1 0 0 0,0 0-1 0 0,0 0 1 0 0,0 0 0 0 0,0-1 0 0 0,0 1 0 0 0,0-1 0 0 0,0 0-1 0 0,0 1 1 0 0,1-2 0 0 0,4-3 26 0 0,-1-1-1 0 0,1 0 1 0 0,-1-1-1 0 0,0 1 0 0 0,-1-1 1 0 0,1 0-1 0 0,-1-1 1 0 0,-1 0-1 0 0,0 0 1 0 0,0 0-1 0 0,0 0 0 0 0,-1-1 1 0 0,0 0-1 0 0,-1 0 1 0 0,0 0-1 0 0,0-2-25 0 0,4-15 68 0 0,-1-1 0 0 0,-1 0 0 0 0,-1-1 1 0 0,-1 1-1 0 0,-2 0 0 0 0,-1-1 0 0 0,-1 1 0 0 0,-1-1 0 0 0,-1 1 1 0 0,-3-4-69 0 0,5 24 58 0 0,1 5-17 0 0,0-1 1 0 0,0 1-1 0 0,0-1 1 0 0,-1 1 0 0 0,1-1-1 0 0,-1 1 1 0 0,1 0-1 0 0,-1-1 1 0 0,0 1 0 0 0,0 0-1 0 0,0 0 1 0 0,0-1-1 0 0,0 1 1 0 0,-1 0-1 0 0,1 0 1 0 0,0 0 0 0 0,-1 0-1 0 0,0 1 1 0 0,1-1-1 0 0,-1 0 1 0 0,0 1-1 0 0,0-1 1 0 0,0 1 0 0 0,0 0-1 0 0,-1-1-41 0 0,1 35 19 0 0,3-16-50 0 0,0 0 0 0 0,2-1 1 0 0,0 1-1 0 0,0-1 0 0 0,2 1 1 0 0,0-1-1 0 0,1-1 0 0 0,1 1 1 0 0,0-1-1 0 0,1 0 0 0 0,0 0 1 0 0,2-1-1 0 0,0 1 31 0 0,-7-12 3 0 0,-1 0 0 0 0,1 0 0 0 0,-1 0 0 0 0,1 0 0 0 0,0-1 0 0 0,0 1 0 0 0,0-1 0 0 0,0 1 0 0 0,0-1 0 0 0,1 0 0 0 0,-1-1 0 0 0,1 1 0 0 0,-1 0 0 0 0,1-1 0 0 0,0 0 0 0 0,0 0 0 0 0,-1 0 1 0 0,1 0-1 0 0,0-1 0 0 0,0 1 0 0 0,0-1 0 0 0,0 0 0 0 0,0 0 0 0 0,0-1 0 0 0,0 1 0 0 0,-1-1 0 0 0,1 0 0 0 0,0 0 0 0 0,0 0 0 0 0,-1 0 0 0 0,1 0 0 0 0,0-1 0 0 0,-1 0 0 0 0,1 0 0 0 0,-1 0 0 0 0,0 0 0 0 0,0-1 0 0 0,0 1 0 0 0,0-1 0 0 0,0 1 0 0 0,0-1 0 0 0,-1 0 0 0 0,0 0 0 0 0,1-1 0 0 0,-1 1 0 0 0,0 0 0 0 0,0-1 0 0 0,1-3-3 0 0,108-148 214 0 0,-110 132-117 0 0,0 53-102 0 0,51 87-3 0 0,-28-61 0 0 0,-24-55 8 0 0,-1 0 0 0 0,1 1 0 0 0,1-1 0 0 0,-1 0 0 0 0,0 1 0 0 0,0-1 0 0 0,0 1 0 0 0,1-1 0 0 0,-1 0 0 0 0,0 1 0 0 0,1-1-1 0 0,0 0 1 0 0,-1 0 0 0 0,1 1 0 0 0,0-1 0 0 0,-1 0 0 0 0,1 0 0 0 0,0 0 0 0 0,0 0 0 0 0,0 0 0 0 0,0 0 0 0 0,0 0 0 0 0,0 0 0 0 0,0 0 0 0 0,0-1 0 0 0,1 1 0 0 0,-1 0 0 0 0,0-1 0 0 0,0 1 0 0 0,1-1 0 0 0,-1 1 0 0 0,0-1 0 0 0,1 1 0 0 0,-1-1 0 0 0,0 0 0 0 0,1 0 0 0 0,-1 0 0 0 0,1 0 0 0 0,-1 0 0 0 0,0 0 0 0 0,1 0 0 0 0,-1 0 0 0 0,0-1 0 0 0,1 1 0 0 0,-1 0 0 0 0,0-1 0 0 0,1 1 0 0 0,-1-1 0 0 0,0 1 0 0 0,0-1 0 0 0,1 0 0 0 0,-1 0 0 0 0,0 1 0 0 0,0-1-1 0 0,0 0 1 0 0,0 0 0 0 0,1-1 0 0 0,4-3 9 0 0,1 0-1 0 0,-1 0 0 0 0,0-1 0 0 0,-1 0 0 0 0,0 0 0 0 0,0 0 0 0 0,0 0 0 0 0,0-1 0 0 0,-1 0 0 0 0,0 0 0 0 0,-1 0 0 0 0,1 0 0 0 0,-1-1 0 0 0,-1 1 0 0 0,1-1 1 0 0,-1 0-1 0 0,-1 0 0 0 0,0 0 0 0 0,0 0 0 0 0,0-7-8 0 0,-3 1 55 0 0,3 37-112 0 0,0-20 42 0 0,-1 0-1 0 0,1-1 1 0 0,0 1-1 0 0,0 0 1 0 0,1 0-1 0 0,-1-1 0 0 0,1 1 1 0 0,-1 0-1 0 0,1-1 1 0 0,0 0-1 0 0,0 1 0 0 0,0-1 1 0 0,0 0-1 0 0,0 0 1 0 0,1 0-1 0 0,-1 0 0 0 0,1 0 1 0 0,-1-1-1 0 0,1 1 1 0 0,-1-1-1 0 0,1 0 0 0 0,0 0 1 0 0,0 1-1 0 0,0-2 1 0 0,0 1-1 0 0,0 0 1 0 0,-1-1-1 0 0,1 1 0 0 0,0-1 1 0 0,1 0-1 0 0,-1 0 1 0 0,0 0-1 0 0,0 0 0 0 0,0-1 1 0 0,0 1-1 0 0,-1-1 1 0 0,1 0-1 0 0,0 0 0 0 0,0 0 1 0 0,0 0-1 0 0,0 0 1 0 0,0-1 15 0 0,2-2-33 0 0,1 0 1 0 0,-1 0 0 0 0,0 0 0 0 0,-1-1 0 0 0,1 1 0 0 0,-1-1-1 0 0,0 0 1 0 0,0-1 0 0 0,0 1 0 0 0,-1-1 0 0 0,0 0 0 0 0,0 0-1 0 0,0 0 1 0 0,-1 0 0 0 0,0 0 0 0 0,1-2 32 0 0,-3 7-1 0 0,0 0 1 0 0,0 0-1 0 0,1 0 0 0 0,-1 0 0 0 0,0 1 1 0 0,1-1-1 0 0,-1 0 0 0 0,1 0 1 0 0,-1 0-1 0 0,1 1 0 0 0,0-1 1 0 0,-1 0-1 0 0,1 1 0 0 0,-1-1 1 0 0,1 0-1 0 0,0 1 0 0 0,0-1 0 0 0,-1 1 1 0 0,1-1-1 0 0,0 1 0 0 0,0 0 1 0 0,0-1-1 0 0,0 1 0 0 0,-1 0 1 0 0,1-1-1 0 0,0 1 0 0 0,0 0 1 0 0,0 0-1 0 0,0 0 0 0 0,0 0 1 0 0,0 0-1 0 0,0 0 0 0 0,0 0 0 0 0,-1 0 1 0 0,1 0-1 0 0,0 0 0 0 0,0 0 1 0 0,0 1-1 0 0,0-1 0 0 0,0 0 1 0 0,0 1-1 0 0,-1-1 0 0 0,1 1 1 0 0,0-1-1 0 0,0 1 0 0 0,-1-1 0 0 0,1 1 1 0 0,0-1-1 0 0,0 1 0 0 0,-1 0 1 0 0,1-1-1 0 0,-1 1 0 0 0,1 0 1 0 0,-1 0-1 0 0,1-1 0 0 0,-1 1 1 0 0,1 0-1 0 0,-1 0 0 0 0,0 0 1 0 0,1 0 0 0 0,23 89-54 0 0,4-32 40 0 0,4 3-1371 0 0,-31-60-44 0 0,-1-1 667 0 0,0 0-447 0 0,0-2-497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6:56.844"/>
    </inkml:context>
    <inkml:brush xml:id="br0">
      <inkml:brushProperty name="width" value="0.05" units="cm"/>
      <inkml:brushProperty name="height" value="0.05" units="cm"/>
      <inkml:brushProperty name="color" value="#E71224"/>
    </inkml:brush>
  </inkml:definitions>
  <inkml:trace contextRef="#ctx0" brushRef="#br0">432 294 2913 0 0,'-124'-34'1072'0'0,"67"34"-98"0"0,38 9-406 0 0,-81 43 1469 0 0,87-39-1969 0 0,1 0-1 0 0,0 0 0 0 0,1 1 0 0 0,1 1 0 0 0,0-1 1 0 0,1 2-1 0 0,0-1 0 0 0,1 1 0 0 0,1 1 1 0 0,0 0-1 0 0,2-1 0 0 0,0 2 0 0 0,1-1 0 0 0,0 1 1 0 0,2-1-1 0 0,0 1 0 0 0,0 0 0 0 0,2 0 1 0 0,1 0-1 0 0,0-1 0 0 0,1 1 0 0 0,1 0 0 0 0,0-1 1 0 0,1 1-1 0 0,1-1 0 0 0,1 0 0 0 0,4 7-67 0 0,-9-21 1 0 0,0-1 0 0 0,0 1 0 0 0,0 0 0 0 0,0-1 0 0 0,1 1 0 0 0,-1-1 0 0 0,1 1 0 0 0,-1-1 0 0 0,1 0 0 0 0,0 1 0 0 0,0-1 0 0 0,0 0 0 0 0,0 0 0 0 0,1-1 0 0 0,-1 1 0 0 0,1 0 0 0 0,-1-1 0 0 0,1 1 1 0 0,-1-1-1 0 0,1 0 0 0 0,0 0 0 0 0,-1 0 0 0 0,1 0 0 0 0,0 0 0 0 0,0-1 0 0 0,0 1 0 0 0,-1-1 0 0 0,1 0 0 0 0,0 0 0 0 0,0 0 0 0 0,0 0 0 0 0,0 0 0 0 0,0-1 0 0 0,0 1 0 0 0,-1-1 0 0 0,1 0 0 0 0,0 0 0 0 0,0 0 0 0 0,-1 0 0 0 0,1 0 0 0 0,1-2-1 0 0,16-14 30 0 0,0-1 0 0 0,-1-2-1 0 0,-1 0 1 0 0,-1 0 0 0 0,0-2 0 0 0,-2 0 0 0 0,-1-1 0 0 0,0 0 0 0 0,4-13-30 0 0,-12 25 36 0 0,0 1 0 0 0,-1-1 1 0 0,0 0-1 0 0,-1 0 0 0 0,0 0 0 0 0,-1-1 0 0 0,0 1 0 0 0,-1-1 1 0 0,0 0-1 0 0,-1 0 0 0 0,-1 0 0 0 0,1 0 0 0 0,-2 1 0 0 0,0-1 1 0 0,0 0-1 0 0,-1 0 0 0 0,-1-2-36 0 0,1 10 33 0 0,0 0 1 0 0,-1 1-1 0 0,1-1 0 0 0,-1 0 1 0 0,0 1-1 0 0,0 0 0 0 0,0 0 1 0 0,-1 0-1 0 0,1 0 0 0 0,-1 0 1 0 0,1 1-1 0 0,-1-1 0 0 0,0 1 1 0 0,0 0-1 0 0,0 0 0 0 0,0 1 1 0 0,-1-1-1 0 0,1 1 0 0 0,0 0 1 0 0,-1 0-1 0 0,1 0 0 0 0,0 1 1 0 0,-1 0-1 0 0,1-1 0 0 0,-1 1 1 0 0,1 1-1 0 0,-1-1 0 0 0,1 1 1 0 0,-1 0-1 0 0,-3 1-33 0 0,-20-1-155 0 0,19-1-2477 0 0,51 2-317 0 0,-21 0 1677 0 0</inkml:trace>
  <inkml:trace contextRef="#ctx0" brushRef="#br0" timeOffset="343.66">387 217 3217 0 0,'68'-42'983'0'0,"-68"43"-976"0"0,-1-1 0 0 0,1 0 0 0 0,0 0 0 0 0,-1 1 0 0 0,1-1 0 0 0,0 0 0 0 0,0 1 0 0 0,-1-1 0 0 0,1 0 0 0 0,0 1 0 0 0,0-1 0 0 0,0 0 0 0 0,0 1 0 0 0,-1-1 0 0 0,1 1 0 0 0,0-1 0 0 0,0 0 0 0 0,0 1 0 0 0,0-1 1 0 0,0 1-1 0 0,0-1 0 0 0,0 0 0 0 0,0 1 0 0 0,0-1 0 0 0,0 1 0 0 0,0-1 0 0 0,0 0 0 0 0,0 1 0 0 0,1-1 0 0 0,-1 1 0 0 0,0-1 0 0 0,0 0 0 0 0,0 1 0 0 0,0-1 0 0 0,1 0 0 0 0,-1 1 0 0 0,0-1 0 0 0,0 0 0 0 0,1 1 0 0 0,-1-1 0 0 0,0 0 1 0 0,1 0-1 0 0,-1 1 0 0 0,0-1 0 0 0,1 0 0 0 0,-1 0 0 0 0,0 0 0 0 0,1 1 0 0 0,-1-1 0 0 0,1 0 0 0 0,-1 0 0 0 0,0 0 0 0 0,1 0 0 0 0,-1 0 0 0 0,1 0 0 0 0,-1 0 0 0 0,0 0 0 0 0,1 0 0 0 0,-1 0 0 0 0,1 0 0 0 0,-1 0 0 0 0,0 0 1 0 0,1 0-1 0 0,-1 0 0 0 0,1 0 0 0 0,-1 0 0 0 0,0-1-7 0 0,-1 15 57 0 0,13 49 290 0 0,18 48 442 0 0,-4 49 15 0 0,-18-58-462 0 0,-4-21 127 0 0,-22-107 410 0 0,-21-163-528 0 0,21-22-356 0 0,19 207-72 0 0,1 0 0 0 0,0 0 1 0 0,0-1-1 0 0,0 1 1 0 0,0 0-1 0 0,1 1 0 0 0,-1-1 1 0 0,1 0-1 0 0,0 1 1 0 0,0-1-1 0 0,1 1 0 0 0,-1 0 1 0 0,1 0-1 0 0,-1 1 0 0 0,1-1 1 0 0,0 1-1 0 0,0-1 1 0 0,0 1-1 0 0,0 0 0 0 0,0 1 1 0 0,5-2 76 0 0,15-10-659 0 0,-8 2 63 0 0</inkml:trace>
  <inkml:trace contextRef="#ctx0" brushRef="#br0" timeOffset="1031.11">775 146 3721 0 0,'67'18'1319'0'0,"-151"44"2222"0"0,74-49-3417 0 0,0 1 0 0 0,1 0 0 0 0,1 1 1 0 0,0 0-1 0 0,1 0 0 0 0,0 1 1 0 0,2-1-1 0 0,0 2 0 0 0,0-1 1 0 0,2 0-1 0 0,0 1 0 0 0,0 0 1 0 0,2 0-1 0 0,0 12-124 0 0,2-27 1 0 0,-1 0 0 0 0,1 0 0 0 0,0 0 0 0 0,0 0 0 0 0,-1 0-1 0 0,2 0 1 0 0,-1 0 0 0 0,0-1 0 0 0,0 1 0 0 0,0 0 0 0 0,1-1 0 0 0,-1 1 0 0 0,1-1 0 0 0,-1 0 0 0 0,1 1 0 0 0,0-1 0 0 0,-1 0 0 0 0,1 0 0 0 0,0 0-1 0 0,0 0 1 0 0,0 0 0 0 0,0 0 0 0 0,0-1 0 0 0,0 1 0 0 0,0-1 0 0 0,0 1 0 0 0,0-1 0 0 0,0 0 0 0 0,0 0 0 0 0,0 1 0 0 0,1-2 0 0 0,-1 1 0 0 0,0 0 0 0 0,0 0-1 0 0,0-1 1 0 0,0 1 0 0 0,0-1 0 0 0,0 0 0 0 0,0 1 0 0 0,0-1 0 0 0,0 0 0 0 0,-1 0 0 0 0,1 0 0 0 0,0 0 0 0 0,0-1 0 0 0,-1 1 0 0 0,1 0 0 0 0,-1-1-1 0 0,1 1 1 0 0,-1-1 0 0 0,1 0 0 0 0,-1 1 0 0 0,0-2-1 0 0,12-10 24 0 0,0-1 0 0 0,-1 0 0 0 0,-1-1 0 0 0,0 0 0 0 0,-1-1 0 0 0,-1 0 0 0 0,0-1 0 0 0,-2 0 0 0 0,0 0 0 0 0,0 0 0 0 0,-2-1 0 0 0,2-7-24 0 0,-14-111 328 0 0,-16 103-98 0 0,23 33-237 0 0,29 121-72 0 0,-13 6 79 0 0,-7-53 58 0 0,-3 0-1 0 0,-3 0 0 0 0,-5 33-57 0 0,1-37 64 0 0,3-21 32 0 0,-1 1 0 0 0,-3-1 0 0 0,-1 0 0 0 0,-3-1 0 0 0,-2 1 0 0 0,-2-1 0 0 0,-3-1 1 0 0,-1 0-1 0 0,-2 0 0 0 0,-18 34-96 0 0,32-78 26 0 0,1 1-1 0 0,-1-1 1 0 0,0 1 0 0 0,0-1 0 0 0,0 0 0 0 0,0 0 0 0 0,-1 0 0 0 0,1 0 0 0 0,-1 0 0 0 0,1-1 0 0 0,-1 1 0 0 0,0-1 0 0 0,0 1-1 0 0,0-1 1 0 0,-1 0 0 0 0,1 0 0 0 0,0-1 0 0 0,-1 1 0 0 0,1-1 0 0 0,-1 0 0 0 0,0 1 0 0 0,1-2 0 0 0,-1 1 0 0 0,0 0 0 0 0,0-1-1 0 0,1 0 1 0 0,-1 1 0 0 0,0-1 0 0 0,0-1 0 0 0,-1 1-26 0 0,0-2 19 0 0,0 0 0 0 0,0 1 0 0 0,0-2 0 0 0,0 1 0 0 0,0-1 0 0 0,0 1 0 0 0,1-1 0 0 0,-1-1 0 0 0,1 1 0 0 0,0 0 0 0 0,0-1 0 0 0,0 0 0 0 0,0 0 0 0 0,1 0 0 0 0,0-1 0 0 0,0 1 0 0 0,0-1 0 0 0,0 0 0 0 0,1 0 0 0 0,0 0 0 0 0,0 0 0 0 0,-1-4-19 0 0,-2-23-27 0 0,1-1 0 0 0,2 0 0 0 0,2 0 0 0 0,0 1 0 0 0,3-1 0 0 0,0 0 0 0 0,2 1 0 0 0,2-1 0 0 0,1 1 0 0 0,1 1 0 0 0,2 0 0 0 0,1 0 1 0 0,1 1-1 0 0,2 1 0 0 0,1 0 0 0 0,9-12 27 0 0,9-20-120 0 0,2 0 1 0 0,3 3 0 0 0,2 1-1 0 0,27-27 120 0 0,20-4-1719 0 0,12-37-2526 0 0,-80 95 2757 0 0</inkml:trace>
  <inkml:trace contextRef="#ctx0" brushRef="#br0" timeOffset="1531.27">1273 1 2232 0 0,'-43'9'4129'0'0,"-18"46"-2814"0"0,-24 48 1251 0 0,44-41-1695 0 0,34-51-770 0 0,0-1 0 0 0,0 1 0 0 0,1 0 0 0 0,0 1 0 0 0,1-1 0 0 0,1 1 0 0 0,0 0 0 0 0,0 1 0 0 0,1-1 0 0 0,0 2-101 0 0,2-10-6 0 0,-1 0 1 0 0,1-1 0 0 0,0 1 0 0 0,0 0-1 0 0,0 0 1 0 0,0 0 0 0 0,1 0 0 0 0,0 0-1 0 0,-1 1 1 0 0,2-1 0 0 0,-1 0 0 0 0,0 0-1 0 0,1 0 1 0 0,0 0 0 0 0,0 0 0 0 0,0 0-1 0 0,0 0 1 0 0,1-1 0 0 0,-1 1 0 0 0,1 0 0 0 0,0-1-1 0 0,0 1 1 0 0,0-1 0 0 0,1 1 0 0 0,-1-1-1 0 0,1 0 1 0 0,0 0 0 0 0,0 0 0 0 0,0-1 5 0 0,1 1-3 0 0,1 0 0 0 0,-1-1 0 0 0,1 0 0 0 0,-1 0 0 0 0,1 0 0 0 0,-1 0 0 0 0,1-1 0 0 0,0 0 0 0 0,0 0 0 0 0,0 0 1 0 0,0-1-1 0 0,0 1 0 0 0,0-1 0 0 0,0 0 0 0 0,0-1 0 0 0,0 1 0 0 0,0-1 0 0 0,0 0 0 0 0,0 0 0 0 0,-1-1 0 0 0,1 1 0 0 0,0-1 1 0 0,-1 0-1 0 0,1 0 0 0 0,-1-1 0 0 0,0 0 0 0 0,1 0 3 0 0,88-57 103 0 0,-72 32-54 0 0,25-65 116 0 0,-41-40 61 0 0,-5 130-212 0 0,0-1 0 0 0,-1 1 0 0 0,1-1 0 0 0,-1 1 1 0 0,0 0-1 0 0,1-1 0 0 0,-2 1 0 0 0,1 0 0 0 0,0 0 1 0 0,-1 0-1 0 0,1 0 0 0 0,-1 0 0 0 0,0 0 0 0 0,0 0 0 0 0,0 0 1 0 0,0 1-1 0 0,0-1 0 0 0,-1 1 0 0 0,1 0 0 0 0,-1-1 1 0 0,0 1-1 0 0,-1-1-14 0 0,4 4 2 0 0,1 0 1 0 0,0-1 0 0 0,-1 1 0 0 0,1 0-1 0 0,-1-1 1 0 0,1 1 0 0 0,-1 0 0 0 0,1 0-1 0 0,-1 0 1 0 0,0-1 0 0 0,1 1 0 0 0,-1 0-1 0 0,0 0 1 0 0,1 0 0 0 0,-1 0 0 0 0,0 0-1 0 0,0 0 1 0 0,0-1 0 0 0,0 1 0 0 0,0 0-1 0 0,0 0 1 0 0,0 0 0 0 0,0 0 0 0 0,-1 0-1 0 0,1 0 1 0 0,0 0 0 0 0,0-1 0 0 0,-1 1-1 0 0,1 0 1 0 0,0 0 0 0 0,-1 0 0 0 0,1 0-1 0 0,-1-1 1 0 0,1 1 0 0 0,-1 0 0 0 0,1-1-1 0 0,-1 1 1 0 0,0 0 0 0 0,1-1 0 0 0,-1 1-1 0 0,0-1 1 0 0,0 1 0 0 0,1-1 0 0 0,-1 1-1 0 0,0-1 1 0 0,0 1 0 0 0,0-1-1 0 0,0 0 1 0 0,1 0 0 0 0,-1 1 0 0 0,0-1-1 0 0,0 0 1 0 0,0 0 0 0 0,0 0 0 0 0,0 0-1 0 0,0 0 1 0 0,0 0 0 0 0,0 0 0 0 0,1 0-1 0 0,-1 0 1 0 0,0-1 0 0 0,0 1 0 0 0,0 0-1 0 0,0 0 1 0 0,0-1 0 0 0,1 1 0 0 0,-1-1-1 0 0,0 1 1 0 0,0-1-3 0 0,7 51-111 0 0,10 13-7 0 0,33 5 34 0 0,-34-45 12 0 0,1 0 0 0 0,1-2 1 0 0,1 0-1 0 0,1-1 0 0 0,0-1 0 0 0,13 9 72 0 0,-31-27-137 0 0,0 0 0 0 0,1 0 1 0 0,-1-1-1 0 0,1 1 0 0 0,-1 0 0 0 0,0-1 1 0 0,1 1-1 0 0,-1-1 0 0 0,1 1 0 0 0,-1-1 1 0 0,1 0-1 0 0,-1 0 0 0 0,1 0 0 0 0,-1 0 1 0 0,1 0-1 0 0,0 0 0 0 0,-1 0 0 0 0,1 0 0 0 0,-1 0 1 0 0,1-1-1 0 0,-1 1 0 0 0,1-1 0 0 0,-1 1 1 0 0,0-1-1 0 0,1 0 0 0 0,-1 1 0 0 0,0-1 1 0 0,1 0-1 0 0,-1 0 0 0 0,0 0 0 0 0,1 0 137 0 0,12-7-1391 0 0</inkml:trace>
  <inkml:trace contextRef="#ctx0" brushRef="#br0" timeOffset="1999.56">1556 121 4409 0 0,'-8'-84'1391'0'0,"8"96"857"0"0,0 124-750 0 0,18 96-786 0 0,1-203-193 0 0,9-66-207 0 0,27-118-144 0 0,-47 116-136 0 0,-5 17-17 0 0,2 0 0 0 0,0 0 0 0 0,1 1 0 0 0,2 0-1 0 0,0 0 1 0 0,1 0 0 0 0,1 1 0 0 0,4-6-15 0 0,6 87 601 0 0,-14 168-430 0 0,-6-227-207 0 0,0 0 0 0 0,0 1 1 0 0,0-1-1 0 0,0 0 0 0 0,1 0 0 0 0,-1 0 0 0 0,1-1 1 0 0,-1 1-1 0 0,1 0 0 0 0,-1 0 0 0 0,1 0 1 0 0,0 0-1 0 0,0 0 0 0 0,0-1 0 0 0,0 1 0 0 0,0 0 1 0 0,1-1-1 0 0,-1 1 0 0 0,0-1 0 0 0,1 1 0 0 0,-1-1 1 0 0,1 0-1 0 0,-1 1 0 0 0,1-1 0 0 0,0 0 1 0 0,0 0-1 0 0,-1 0 0 0 0,1 0 0 0 0,0-1 0 0 0,0 1 1 0 0,0 0-1 0 0,0-1 0 0 0,0 1 0 0 0,0-1 0 0 0,0 0 1 0 0,0 0 35 0 0,7-6-416 0 0,-3-11-202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7:03.746"/>
    </inkml:context>
    <inkml:brush xml:id="br0">
      <inkml:brushProperty name="width" value="0.05" units="cm"/>
      <inkml:brushProperty name="height" value="0.05" units="cm"/>
      <inkml:brushProperty name="color" value="#E71224"/>
    </inkml:brush>
  </inkml:definitions>
  <inkml:trace contextRef="#ctx0" brushRef="#br0">181 1237 6049 0 0,'-82'-201'1934'0'0,"46"145"-947"0"0,30 40-12 0 0,9 42-636 0 0,-10 162 5 0 0,2-161-297 0 0,1 0 1 0 0,2 0 0 0 0,0 0 0 0 0,2 0 0 0 0,1 0 0 0 0,4 21-48 0 0,-1 18 61 0 0,16 60 4 0 0,-5-74-1033 0 0,-13-64-2764 0 0,1-7 2272 0 0</inkml:trace>
  <inkml:trace contextRef="#ctx0" brushRef="#br0" timeOffset="265.95">59 539 6513 0 0,'-19'-7'3333'0'0,"-20"29"-2561"0"0,39-10-890 0 0,1 1 0 0 0,0-1-1 0 0,1 0 1 0 0,0 0-1 0 0,1 0 1 0 0,0 0 0 0 0,1-1-1 0 0,1 1 1 0 0,0-1-1 0 0,0 0 1 0 0,1 0 0 0 0,0-1-1 0 0,1 1 1 0 0,0-1 0 0 0,1-1-1 0 0,0 1 1 0 0,6 4 118 0 0,2 6-980 0 0</inkml:trace>
  <inkml:trace contextRef="#ctx0" brushRef="#br0" timeOffset="734.55">244 1003 5569 0 0,'-3'0'3157'0'0,"-11"3"-2476"0"0,5 157-271 0 0,10 18-106 0 0,3-90-192 0 0,-4-88-107 0 0,1 1 0 0 0,0-1 0 0 0,0 0 0 0 0,-1 1 0 0 0,1-1 0 0 0,0 0 0 0 0,0 0 0 0 0,0 1 0 0 0,0-1 0 0 0,0 0 0 0 0,-1 0 0 0 0,1 0 1 0 0,0 0-1 0 0,0 0 0 0 0,0 0 0 0 0,0 0 0 0 0,0 0 0 0 0,-1 0 0 0 0,1-1 0 0 0,0 1 0 0 0,0 0 0 0 0,0-1 0 0 0,-1 1 0 0 0,1 0 0 0 0,0-1 0 0 0,0 1 0 0 0,-1-1 0 0 0,1 1 0 0 0,0-1 0 0 0,-1 1 1 0 0,1-1-1 0 0,0 0 0 0 0,-1 1 0 0 0,1-1 0 0 0,-1 0 0 0 0,1 1 0 0 0,-1-1 0 0 0,1 0 0 0 0,-1 0 0 0 0,0 1 0 0 0,1-1 0 0 0,-1 0 0 0 0,0 0 0 0 0,0 0 0 0 0,0 0 0 0 0,1 0 0 0 0,-1 1 0 0 0,0-1 0 0 0,0 0 1 0 0,0 0-1 0 0,0 0 0 0 0,-1 0 0 0 0,1 0 0 0 0,0 1 0 0 0,0-1 0 0 0,0 0 0 0 0,-1 0-5 0 0,9-13 8 0 0,43-92 81 0 0,-28 12-33 0 0,-20 80-48 0 0,0 0 0 0 0,0 0 0 0 0,1 0 0 0 0,1 1 0 0 0,1-1 0 0 0,0 1 0 0 0,0 0 0 0 0,1 1 0 0 0,1 0 0 0 0,0 0 0 0 0,1 0 0 0 0,0 1 0 0 0,4-3-8 0 0,-12 13 1 0 0,-1 0 0 0 0,0 1 0 0 0,1-1 0 0 0,-1 1 0 0 0,0-1-1 0 0,1 1 1 0 0,-1-1 0 0 0,1 1 0 0 0,-1-1 0 0 0,1 1 0 0 0,-1 0-1 0 0,1-1 1 0 0,-1 1 0 0 0,1 0 0 0 0,0-1 0 0 0,-1 1 0 0 0,1 0 0 0 0,-1 0-1 0 0,1 0 1 0 0,0-1 0 0 0,-1 1 0 0 0,1 0 0 0 0,0 0 0 0 0,-1 0-1 0 0,1 0 1 0 0,0 0 0 0 0,-1 0 0 0 0,1 0 0 0 0,0 0 0 0 0,-1 0 0 0 0,1 1-1 0 0,-1-1 1 0 0,1 0 0 0 0,0 0 0 0 0,-1 1 0 0 0,1-1 0 0 0,-1 0 0 0 0,1 0-1 0 0,0 1 1 0 0,-1-1 0 0 0,1 1 0 0 0,-1-1 0 0 0,0 1 0 0 0,1-1-1 0 0,-1 0 1 0 0,1 1 0 0 0,-1 0 0 0 0,0-1 0 0 0,1 1 0 0 0,-1-1 0 0 0,0 1-1 0 0,1-1 1 0 0,-1 1 0 0 0,0 0 0 0 0,0-1 0 0 0,0 1 0 0 0,1 0-1 0 0,-1-1 1 0 0,0 1 0 0 0,0-1 0 0 0,0 1 0 0 0,0 0-1 0 0,7 54 79 0 0,-6-40-67 0 0,4 34 6 0 0,-3-1-1 0 0,-1 1 0 0 0,-3 0 1 0 0,-4 23-18 0 0,5-72-54 0 0,1 1 1 0 0,0 0-1 0 0,0 0 1 0 0,0 0 0 0 0,-1 0-1 0 0,1 0 1 0 0,0 0-1 0 0,0 0 1 0 0,0-1 0 0 0,0 1-1 0 0,1 0 1 0 0,-1 0-1 0 0,0 0 1 0 0,0 0 0 0 0,0 0-1 0 0,1 0 1 0 0,-1-1-1 0 0,0 1 1 0 0,1 0 0 0 0,-1 0-1 0 0,1 0 1 0 0,-1-1-1 0 0,1 1 1 0 0,-1 0 0 0 0,1-1-1 0 0,0 1 1 0 0,-1 0-1 0 0,1-1 1 0 0,0 1 0 0 0,0-1-1 0 0,-1 1 1 0 0,1-1-1 0 0,0 1 1 0 0,0-1-1 0 0,0 0 1 0 0,-1 1 0 0 0,1-1-1 0 0,0 0 1 0 0,0 0-1 0 0,0 1 1 0 0,0-1 0 0 0,0 0-1 0 0,0 0 1 0 0,0 0-1 0 0,-1 0 1 0 0,1 0 0 0 0,0 0-1 0 0,0-1 1 0 0,0 1-1 0 0,0 0 1 0 0,0 0 0 0 0,0-1-1 0 0,-1 1 1 0 0,1 0-1 0 0,0-1 1 0 0,0 1 0 0 0,0-1-1 0 0,-1 1 1 0 0,1-1-1 0 0,0 1 1 0 0,-1-1 0 0 0,1 0-1 0 0,0 1 1 0 0,-1-1-1 0 0,1 0 1 0 0,0 0 53 0 0,8-12-1258 0 0</inkml:trace>
  <inkml:trace contextRef="#ctx0" brushRef="#br0" timeOffset="1103.73">588 1088 4897 0 0,'74'-154'1544'0'0,"-58"126"-853"0"0,-19 37-276 0 0,56 251 422 0 0,-24-121-490 0 0,-25-121-270 0 0,-5-16-56 0 0,1 0-1 0 0,-1 1 1 0 0,1-1 0 0 0,0 0-1 0 0,0 0 1 0 0,0 0 0 0 0,0 0 0 0 0,0 0-1 0 0,0 0 1 0 0,1 1 0 0 0,-1-1 0 0 0,1 0-1 0 0,-1 0 1 0 0,1 0 0 0 0,0 0 0 0 0,-1 0-1 0 0,1 0 1 0 0,0 0 0 0 0,1-1-1 0 0,-1 1 1 0 0,0 0 0 0 0,0 0 0 0 0,1-1-1 0 0,-1 1 1 0 0,1-1 0 0 0,-1 1 0 0 0,1-1-1 0 0,0 0 1 0 0,0 0 0 0 0,-1 0 0 0 0,1 0-1 0 0,0 0 1 0 0,0 0 0 0 0,0 0-1 0 0,0 0 1 0 0,0-1 0 0 0,0 1 0 0 0,0-1-1 0 0,1 0 1 0 0,-1 1 0 0 0,0-1 0 0 0,0 0-1 0 0,0 0 1 0 0,0 0 0 0 0,2-1-21 0 0,35-68 793 0 0,26-149-165 0 0,-53 180-580 0 0,55-117 96 0 0,-5 54-2184 0 0,-61 94 1160 0 0</inkml:trace>
  <inkml:trace contextRef="#ctx0" brushRef="#br0" timeOffset="2228.82">1043 938 4161 0 0,'19'41'1688'0'0,"-18"-40"-1590"0"0,0 0-1 0 0,0-1 1 0 0,-1 1 0 0 0,1 0-1 0 0,0-1 1 0 0,0 1 0 0 0,1-1-1 0 0,-1 1 1 0 0,0-1-1 0 0,0 1 1 0 0,0-1 0 0 0,0 0-1 0 0,0 0 1 0 0,0 1 0 0 0,1-1-1 0 0,-1 0 1 0 0,0 0-1 0 0,0 0 1 0 0,0 0 0 0 0,0 0-1 0 0,1-1 1 0 0,-1 1 0 0 0,0 0-1 0 0,0 0 1 0 0,0-1-1 0 0,0 1 1 0 0,0-1 0 0 0,0 1-1 0 0,0-1 1 0 0,0 1 0 0 0,0-1-1 0 0,0 0 1 0 0,0 0-1 0 0,0 1 1 0 0,0-1 0 0 0,0 0-1 0 0,-1 0 1 0 0,2 0-98 0 0,0-1 198 0 0,3-1-111 0 0,0-1 1 0 0,-1 1-1 0 0,0-1 1 0 0,1 0-1 0 0,-1 0 1 0 0,0 0-1 0 0,-1 0 1 0 0,1-1-1 0 0,-1 1 1 0 0,0-1-1 0 0,0 0 1 0 0,-1 0-1 0 0,1 0 1 0 0,-1-1-1 0 0,1-3-87 0 0,41-88 408 0 0,-44 85-219 0 0,1 9-165 0 0,-1 1 0 0 0,1 0 0 0 0,-1 0 0 0 0,1-1 0 0 0,-1 1-1 0 0,0 0 1 0 0,0-1 0 0 0,0 1 0 0 0,0 0 0 0 0,-1-1 0 0 0,1 1 0 0 0,-1 0 0 0 0,1-1 0 0 0,-1 1 0 0 0,0 0 0 0 0,0 0 0 0 0,0 0 0 0 0,0 0 0 0 0,0 0 0 0 0,0 0 0 0 0,0 0 0 0 0,-1 0 0 0 0,1 0 0 0 0,-1 1 0 0 0,0-1 0 0 0,1 0 0 0 0,-1 1-1 0 0,0-1 1 0 0,0 1 0 0 0,0 0 0 0 0,0 0 0 0 0,0 0 0 0 0,0 0 0 0 0,0 0 0 0 0,0 0 0 0 0,-1 0 0 0 0,1 1 0 0 0,0-1 0 0 0,0 1-24 0 0,-2 0 0 0 0,0 0-1 0 0,0 1 1 0 0,1 0 0 0 0,-1 0-1 0 0,1 0 1 0 0,-1 0 0 0 0,1 0-1 0 0,-1 1 1 0 0,1-1 0 0 0,0 1-1 0 0,0 0 1 0 0,-1 0 0 0 0,2 0 0 0 0,-1 1-1 0 0,0-1 1 0 0,0 1 0 0 0,1-1-1 0 0,-1 1 1 0 0,1 0 0 0 0,0 0-1 0 0,0 0 1 0 0,0 0 0 0 0,0 1-1 0 0,0-1 1 0 0,1 0 0 0 0,0 1-1 0 0,-1-1 1 0 0,1 1 0 0 0,0 1 0 0 0,-4 15-20 0 0,0 0 0 0 0,2 0 0 0 0,0 0 0 0 0,1 0 0 0 0,2 1-1 0 0,0-1 1 0 0,0 0 0 0 0,3 6 20 0 0,-1 34-18 0 0,19 57 9 0 0,23-6 9 0 0,-43-109 6 0 0,1 0 1 0 0,-1 0-1 0 0,1 0 1 0 0,0 0-1 0 0,-1 0 1 0 0,1-1 0 0 0,0 1-1 0 0,0-1 1 0 0,1 1-1 0 0,-1-1 1 0 0,0 0-1 0 0,0 0 1 0 0,1 0-1 0 0,-1 0 1 0 0,0 0 0 0 0,1 0-1 0 0,-1-1 1 0 0,1 1-1 0 0,-1-1 1 0 0,1 1-1 0 0,-1-1 1 0 0,1 0-1 0 0,-1 0 1 0 0,1-1-1 0 0,-1 1 1 0 0,1 0 0 0 0,-1-1-1 0 0,1 1 1 0 0,-1-1-1 0 0,1 0 1 0 0,-1 0-1 0 0,0 0 1 0 0,1 0-1 0 0,-1 0 1 0 0,2-2-7 0 0,13-21 60 0 0,-1-1-1 0 0,-1-1 1 0 0,-1 0 0 0 0,-1-1-1 0 0,-2-1 1 0 0,-1 0-1 0 0,-1 0 1 0 0,4-21-60 0 0,-8 32 20 0 0,53-145 261 0 0,-57 162-275 0 0,-1-1 0 0 0,1 1 0 0 0,0 0 0 0 0,0 0 0 0 0,0 0 0 0 0,-1 0 0 0 0,1 0 0 0 0,0 0 0 0 0,0 0 0 0 0,-1 1 0 0 0,1-1 0 0 0,0 0 1 0 0,0 0-1 0 0,-1 1 0 0 0,1-1 0 0 0,0 0 0 0 0,-1 1 0 0 0,1-1 0 0 0,0 0 0 0 0,-1 1 0 0 0,1-1 0 0 0,-1 1 0 0 0,1-1 0 0 0,-1 1 0 0 0,1-1 1 0 0,-1 1-1 0 0,1 0 0 0 0,-1-1 0 0 0,1 1 0 0 0,-1 0 0 0 0,0-1 0 0 0,1 1 0 0 0,-1 0 0 0 0,0 0 0 0 0,0-1 0 0 0,0 1 0 0 0,1 0 0 0 0,-1-1 1 0 0,0 1-1 0 0,0 0 0 0 0,0 0 0 0 0,0 0 0 0 0,0-1 0 0 0,0 1 0 0 0,0 0 0 0 0,-1 0 0 0 0,1-1 0 0 0,0 1 0 0 0,0 0 0 0 0,-1-1 1 0 0,1 1-1 0 0,0 0 0 0 0,-1 0 0 0 0,1-1-6 0 0,0 2-15 0 0,47 134 80 0 0,-47-130-60 0 0,0 1-1 0 0,0-1 1 0 0,1 0-1 0 0,0 0 1 0 0,0 0-1 0 0,1 0 0 0 0,-1 0 1 0 0,1-1-1 0 0,1 1 1 0 0,-1 0-1 0 0,1-1 1 0 0,0 1-1 0 0,0-1 1 0 0,0 0-1 0 0,1 0 0 0 0,0 0 1 0 0,0-1-1 0 0,0 1 1 0 0,1-1-1 0 0,-1 0 1 0 0,5 3-5 0 0,21-42 194 0 0,46-83-62 0 0,20-31-17 0 0,-61 91-59 0 0,-35 57-54 0 0,1 0 1 0 0,-1 0-1 0 0,1 0 1 0 0,-1 0-1 0 0,1 0 1 0 0,-1 0-1 0 0,1 0 0 0 0,0 0 1 0 0,-1 0-1 0 0,1 0 1 0 0,0 1-1 0 0,0-1 1 0 0,0 0-1 0 0,0 0 0 0 0,0 1 1 0 0,0-1-1 0 0,-1 0 1 0 0,2 1-1 0 0,-1-1 1 0 0,0 1-1 0 0,0 0 0 0 0,0-1 1 0 0,0 1-1 0 0,0 0 1 0 0,0-1-1 0 0,0 1 1 0 0,0 0-1 0 0,1 0 0 0 0,-1 0 1 0 0,0 0-1 0 0,0 0 1 0 0,0 0-1 0 0,0 1 0 0 0,0-1 1 0 0,0 0-1 0 0,1 0 1 0 0,-1 1-1 0 0,0-1 1 0 0,0 1-1 0 0,0-1 0 0 0,0 1 1 0 0,0-1-1 0 0,0 1 1 0 0,0 0-1 0 0,-1 0 1 0 0,1-1-1 0 0,0 1 0 0 0,0 0 1 0 0,0 0-1 0 0,-1 0 1 0 0,1 0-1 0 0,0 0 1 0 0,-1 0-1 0 0,1 0 0 0 0,-1 0 1 0 0,1 0-1 0 0,-1 0 1 0 0,0 0-1 0 0,1 0 0 0 0,-1 0 1 0 0,0 1-3 0 0,1-1 3 0 0,0 0 14 0 0,-1-1-1 0 0,6 33 24 0 0,36 96-32 0 0,-17-76-23 0 0,-12-35 17 0 0,-12-16-2 0 0,-1 0 1 0 0,1 0 0 0 0,0 0 0 0 0,-1 0 0 0 0,1 0 0 0 0,0 0 0 0 0,0-1-1 0 0,0 1 1 0 0,1 0 0 0 0,-1-1 0 0 0,0 1 0 0 0,1-1 0 0 0,-1 1 0 0 0,1-1 0 0 0,-1 0-1 0 0,1 1 1 0 0,0-1 0 0 0,-1 0 0 0 0,1 0 0 0 0,0 0 0 0 0,0 0 0 0 0,0-1-1 0 0,0 1 1 0 0,-1 0 0 0 0,1-1 0 0 0,0 1 0 0 0,0-1 0 0 0,0 0 0 0 0,1 0-1 0 0,-1 1 1 0 0,0-2 0 0 0,0 1 0 0 0,0 0 0 0 0,0 0 0 0 0,0 0 0 0 0,0-1-1 0 0,0 1 1 0 0,0-1 0 0 0,0 0 0 0 0,-1 0 0 0 0,1 0 0 0 0,1 0-1 0 0,33-71 39 0 0,-20 23-30 0 0,21-41-7 0 0,11-72 54 0 0,-43 35 12 0 0,9-176 54 0 0,-23 75 65 0 0,-3 224-181 0 0,24 181-259 0 0,-7-22 162 0 0,44 168 59 0 0,-28-218 48 0 0,12 26-1867 0 0,-36-113-4665 0 0,0-20 4697 0 0</inkml:trace>
  <inkml:trace contextRef="#ctx0" brushRef="#br0" timeOffset="2494.03">2097 749 3617 0 0,'-135'-134'1616'0'0,"82"100"531"0"0,12 6 2065 0 0,114 4-2045 0 0,50-20-1626 0 0,-9 17-361 0 0,20 5-4854 0 0,-119 17 2990 0 0</inkml:trace>
  <inkml:trace contextRef="#ctx0" brushRef="#br0" timeOffset="2743.97">2377 376 4769 0 0,'6'21'5178'0'0,"4"14"-5072"0"0,-2 159 1608 0 0,-10-150-1603 0 0,3 0 0 0 0,1-1 1 0 0,2 1-1 0 0,8 31-111 0 0,-12-72-112 0 0,0 0 1 0 0,1 0-1 0 0,-1 0 1 0 0,1 0-1 0 0,0-1 1 0 0,0 1-1 0 0,0 0 0 0 0,0 0 1 0 0,1 0-1 0 0,-1-1 1 0 0,1 1-1 0 0,-1-1 1 0 0,1 1-1 0 0,0-1 1 0 0,0 0-1 0 0,0 0 0 0 0,0 1 1 0 0,0-1-1 0 0,1-1 1 0 0,-1 1-1 0 0,1 0 1 0 0,-1-1-1 0 0,3 2 112 0 0,7-7-1052 0 0</inkml:trace>
  <inkml:trace contextRef="#ctx0" brushRef="#br0" timeOffset="2978.29">2520 199 5825 0 0,'-21'-39'6187'0'0,"21"38"-6006"0"0,0 1-106 0 0,0 0-63 0 0,30 5-189 0 0,-13-2-173 0 0,-1 1 1 0 0,1 1-1 0 0,-1 0 1 0 0,0 1 0 0 0,-1 1-1 0 0,1 1 1 0 0,-1 0-1 0 0,-1 1 1 0 0,5 4 349 0 0,0 1-996 0 0</inkml:trace>
  <inkml:trace contextRef="#ctx0" brushRef="#br0" timeOffset="3927.46">2894 328 3889 0 0,'75'27'1631'0'0,"-138"10"4888"0"0,26-6-5186 0 0,26-22-1107 0 0,0 0 0 0 0,0 1 0 0 0,1 1 0 0 0,0-1 0 0 0,1 2 1 0 0,1-1-1 0 0,-1 1 0 0 0,2 1 0 0 0,-5 8-226 0 0,9-15 42 0 0,-14 20 63 0 0,10-17-103 0 0,-1 0 1 0 0,1 0 0 0 0,0 1-1 0 0,1 0 1 0 0,1 0 0 0 0,-1 0-1 0 0,1 1 1 0 0,1 0 0 0 0,0 0-1 0 0,1 0 1 0 0,0 1 0 0 0,1-1-1 0 0,0 1 1 0 0,0-1 0 0 0,1 1 0 0 0,1 0-1 0 0,0-1 1 0 0,1 1 0 0 0,0 0-1 0 0,1-1 1 0 0,2 11-3 0 0,-2-20-4 0 0,0 1 1 0 0,-1-1-1 0 0,1 0 1 0 0,0 0-1 0 0,1 0 1 0 0,-1 0-1 0 0,0 0 1 0 0,1 0-1 0 0,-1 0 1 0 0,1-1-1 0 0,-1 1 1 0 0,1-1-1 0 0,0 0 1 0 0,-1 0-1 0 0,1 0 1 0 0,0 0-1 0 0,0 0 1 0 0,0-1-1 0 0,0 1 1 0 0,0-1-1 0 0,0 0 0 0 0,-1 0 1 0 0,1 0-1 0 0,0 0 1 0 0,0 0-1 0 0,0-1 1 0 0,0 1-1 0 0,0-1 1 0 0,0 0-1 0 0,0 0 1 0 0,2-1 3 0 0,82-47 24 0 0,-80 43-14 0 0,0 0 1 0 0,-1-1-1 0 0,0 0 1 0 0,0 0-1 0 0,0-1 1 0 0,-1 1-1 0 0,0-1 1 0 0,-1 0-1 0 0,0-1 1 0 0,0 1-1 0 0,-1-1 1 0 0,0 0-1 0 0,0 0 1 0 0,-1 0-1 0 0,0 0 1 0 0,-1-2-11 0 0,-3-105 182 0 0,-7 8 74 0 0,-17 54 17 0 0,53 123-591 0 0,5 18 267 0 0,-31-79 51 0 0,1 0-1 0 0,0 0 0 0 0,0-1 0 0 0,0 1 0 0 0,1 0 0 0 0,0-1 1 0 0,0 0-1 0 0,1 0 0 0 0,0 0 0 0 0,0 0 0 0 0,1 0 0 0 0,-1-1 0 0 0,2 0 1 0 0,-1 0-1 0 0,1 0 0 0 0,-1-1 0 0 0,2 0 0 0 0,-1 0 0 0 0,1 0 1 0 0,-4-5 3 0 0,0 0-1 0 0,0 0 1 0 0,0-1-1 0 0,1 1 1 0 0,-1-1-1 0 0,0 0 0 0 0,0 0 1 0 0,0 0-1 0 0,0 0 1 0 0,0 0-1 0 0,0-1 1 0 0,-1 1-1 0 0,1-1 0 0 0,0 0 1 0 0,-1 0-1 0 0,1 0 1 0 0,-1 0-1 0 0,0 0 1 0 0,0-1-1 0 0,0 1 0 0 0,0-1 1 0 0,0 1-1 0 0,0-1 1 0 0,0 0-1 0 0,-1 1 0 0 0,0-1 1 0 0,1 0-1 0 0,-1 0 1 0 0,0 0-1 0 0,0-2-2 0 0,6-7 15 0 0,9-76 43 0 0,-7 23 20 0 0,-2 59-40 0 0,2 27-66 0 0,16 110-20 0 0,-24-130 47 0 0,0 1 0 0 0,0 0 0 0 0,0-1 1 0 0,0 1-1 0 0,1-1 0 0 0,-1 1 0 0 0,0-1 1 0 0,1 0-1 0 0,-1 1 0 0 0,1-1 0 0 0,-1 0 1 0 0,1 0-1 0 0,0 0 0 0 0,-1 0 0 0 0,1 0 1 0 0,0-1-1 0 0,0 1 0 0 0,-1 0 0 0 0,1-1 0 0 0,0 1 1 0 0,0-1-1 0 0,0 0 0 0 0,0 0 0 0 0,0 0 1 0 0,0 0-1 0 0,0 0 0 0 0,0 0 0 0 0,-1 0 1 0 0,1 0-1 0 0,0-1 0 0 0,0 1 0 0 0,0-1 0 0 0,0 0 1 0 0,4-1 3 0 0,0-1 0 0 0,0-1 0 0 0,0 1 0 0 0,0-1 0 0 0,-1 0 0 0 0,1 0 0 0 0,-1-1 0 0 0,0 1 0 0 0,0-1 0 0 0,-1 0 0 0 0,0-1 0 0 0,0 1 0 0 0,0-1 0 0 0,0 1 0 0 0,-1-1 0 0 0,2-5-3 0 0,28-34 64 0 0,2 99-112 0 0,15 63 38 0 0,-48-116 8 0 0,-1 0 1 0 0,1 0 0 0 0,0-1 0 0 0,0 1-1 0 0,0 0 1 0 0,0-1 0 0 0,0 1-1 0 0,0-1 1 0 0,0 0 0 0 0,0 0-1 0 0,0 1 1 0 0,0-1 0 0 0,0 0-1 0 0,1-1 1 0 0,-1 1 0 0 0,0 0-1 0 0,0-1 1 0 0,0 1 0 0 0,0-1-1 0 0,0 0 1 0 0,-1 1 0 0 0,1-1-1 0 0,0 0 1 0 0,0 0 0 0 0,0 0-1 0 0,-1 0 1 0 0,1-1 0 0 0,0 1-1 0 0,-1 0 1 0 0,1-1 0 0 0,-1 1-1 0 0,0-1 1 0 0,1 0 0 0 0,-1 1-1 0 0,0-1 1 0 0,0 0 0 0 0,0 0 0 0 0,0 0-1 0 0,0 1 1 0 0,-1-1 0 0 0,1 0-1 0 0,0 0 1 0 0,-1 0 0 0 0,1-2 1 0 0,2 0 6 0 0,56-89-8 0 0,62-37 26 0 0,-75 91-16 0 0,-45 38-8 0 0,-1 1-1 0 0,1-1 1 0 0,0 0-1 0 0,-1 1 0 0 0,1-1 1 0 0,0 0-1 0 0,0 1 1 0 0,0-1-1 0 0,-1 1 0 0 0,1-1 1 0 0,0 1-1 0 0,0-1 0 0 0,0 1 1 0 0,0 0-1 0 0,0-1 1 0 0,0 1-1 0 0,0 0 0 0 0,0 0 1 0 0,0 0-1 0 0,0 0 1 0 0,0 0-1 0 0,0 0 0 0 0,0 0 1 0 0,0 0-1 0 0,0 0 0 0 0,0 0 1 0 0,0 0-1 0 0,0 1 1 0 0,0-1-1 0 0,-1 0 0 0 0,1 1 1 0 0,0-1-1 0 0,0 1 1 0 0,0-1-1 0 0,0 1 0 0 0,0-1 1 0 0,-1 1-1 0 0,1 0 0 0 0,0-1 1 0 0,-1 1-1 0 0,1 0 1 0 0,0 0-1 0 0,-1-1 0 0 0,1 1 1 0 0,-1 0-1 0 0,1 0 1 0 0,-1 0-1 0 0,1 0 0 0 0,-1 0 1 0 0,0 0-1 0 0,1 0 0 0 0,-1-1 1 0 0,0 1-1 0 0,0 0 1 0 0,0 0-1 0 0,0 0 0 0 0,0 0 1 0 0,0 0-1 0 0,0 0 1 0 0,0 0-1 0 0,0 0 0 0 0,0 0 1 0 0,0 0-1 0 0,-1 0 0 0 0,1 1 1 0 0,29 144-45 0 0,-29-129-1007 0 0,0-9-2920 0 0,0-8 2040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7:11.907"/>
    </inkml:context>
    <inkml:brush xml:id="br0">
      <inkml:brushProperty name="width" value="0.05" units="cm"/>
      <inkml:brushProperty name="height" value="0.05" units="cm"/>
      <inkml:brushProperty name="color" value="#E71224"/>
    </inkml:brush>
  </inkml:definitions>
  <inkml:trace contextRef="#ctx0" brushRef="#br0">20 34 6041 0 0,'-19'-33'7754'0'0,"19"32"-7507"0"0,0 1-111 0 0,0 0-71 0 0,0 0-45 0 0,0 0-27 0 0,23 8-185 0 0,17 5 52 0 0,-35-12 107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7:09.361"/>
    </inkml:context>
    <inkml:brush xml:id="br0">
      <inkml:brushProperty name="width" value="0.05" units="cm"/>
      <inkml:brushProperty name="height" value="0.05" units="cm"/>
      <inkml:brushProperty name="color" value="#E71224"/>
    </inkml:brush>
  </inkml:definitions>
  <inkml:trace contextRef="#ctx0" brushRef="#br0">272 456 4513 0 0,'-70'-80'1599'0'0,"69"79"-1562"0"0,0 0-1 0 0,0-1 1 0 0,0 1 0 0 0,0 0-1 0 0,0 0 1 0 0,0 0 0 0 0,-1 0-1 0 0,1 0 1 0 0,0 1 0 0 0,0-1-1 0 0,-1 0 1 0 0,1 0 0 0 0,0 1 0 0 0,-1-1-1 0 0,1 1 1 0 0,-1-1 0 0 0,1 1-1 0 0,-1 0 1 0 0,1-1 0 0 0,-1 1-1 0 0,1 0 1 0 0,-1 0 0 0 0,1 0-1 0 0,-1 0 1 0 0,1 0 0 0 0,-1 1-1 0 0,1-1 1 0 0,0 0 0 0 0,-1 1-1 0 0,1-1 1 0 0,-1 1 0 0 0,1-1-1 0 0,0 1 1 0 0,-1 0 0 0 0,1-1 0 0 0,-1 2-37 0 0,-6 2 253 0 0,-2-1 69 0 0,5-2-187 0 0,-1 0 1 0 0,1 0-1 0 0,0 1 1 0 0,0-1-1 0 0,0 1 1 0 0,1 1-1 0 0,-1-1 0 0 0,0 1 1 0 0,1-1-1 0 0,-1 1 1 0 0,1 0-1 0 0,0 1 0 0 0,0-1 1 0 0,0 1-1 0 0,1 0 1 0 0,-1 0-1 0 0,1 0 1 0 0,0 0-1 0 0,-3 5-135 0 0,-6 38 125 0 0,1 2 0 0 0,3-1 0 0 0,1 1 1 0 0,3 0-1 0 0,2 0 0 0 0,2 1 0 0 0,2 6-125 0 0,-1-47 1 0 0,-1 0-2 0 0,-1 0 1 0 0,1 0-1 0 0,1 0 1 0 0,0-1-1 0 0,0 1 0 0 0,1 0 1 0 0,0-1-1 0 0,0 1 1 0 0,1-1-1 0 0,0 1 0 0 0,0-1 1 0 0,1 0-1 0 0,0 0 1 0 0,1-1-1 0 0,0 1 1 0 0,0-1-1 0 0,0 0 0 0 0,1-1 1 0 0,0 1-1 0 0,0-1 1 0 0,1 0-1 0 0,2 2 1 0 0,-4-9 7 0 0,0 1-1 0 0,-1 0 0 0 0,1-1 1 0 0,-1 0-1 0 0,1 0 0 0 0,-1 0 1 0 0,1-1-1 0 0,-1 1 1 0 0,0-1-1 0 0,0 0 0 0 0,0 0 1 0 0,0-1-1 0 0,0 1 1 0 0,0-1-1 0 0,-1 0 0 0 0,1 0 1 0 0,-1 0-1 0 0,0 0 1 0 0,1-1-1 0 0,-2 1 0 0 0,1-1 1 0 0,0 0-1 0 0,-1 0 1 0 0,0 0-1 0 0,0 0 0 0 0,0 0 1 0 0,1-3-7 0 0,-3 6 0 0 0,11-17 46 0 0,-1-1-1 0 0,-1 0 0 0 0,0 0 0 0 0,-2-1 0 0 0,0-1 0 0 0,-1 1 1 0 0,-1-1-1 0 0,-1 0 0 0 0,-1 0 0 0 0,0-13-45 0 0,-2 26 29 0 0,-1 0 0 0 0,0 0 0 0 0,0 0 0 0 0,-1 0 0 0 0,0 0 1 0 0,0 0-1 0 0,-1 1 0 0 0,0-1 0 0 0,0 0 0 0 0,-1 1 0 0 0,0-1 0 0 0,-1 1 0 0 0,1 0 0 0 0,-1 0 0 0 0,0 0 0 0 0,-1 1 0 0 0,0 0 1 0 0,0-1-1 0 0,0 2 0 0 0,-1-1 0 0 0,0 0 0 0 0,0 1 0 0 0,0 0 0 0 0,-1 1 0 0 0,1 0 0 0 0,-1-1 0 0 0,0 2 0 0 0,-1-1 0 0 0,-3 0-29 0 0,8 2-12 0 0,-1 1 0 0 0,1-1 0 0 0,0 1 0 0 0,-1 0 0 0 0,1 0 0 0 0,0 1 0 0 0,-1-1 0 0 0,1 1 0 0 0,-1 0 0 0 0,0 0 0 0 0,1 0 0 0 0,-1 0 0 0 0,1 0 0 0 0,-1 1 0 0 0,1-1-1 0 0,0 1 1 0 0,-1 0 0 0 0,1 0 0 0 0,-1 1 0 0 0,1-1 0 0 0,0 1 0 0 0,0-1 0 0 0,-2 2 12 0 0,5-2-416 0 0,0-1-331 0 0,0 0-229 0 0,0 0-212 0 0,3 0-71 0 0,31-4-794 0 0,-18 0 585 0 0</inkml:trace>
  <inkml:trace contextRef="#ctx0" brushRef="#br0" timeOffset="405.74">255 403 3161 0 0,'123'-49'1393'0'0,"-98"48"-286"0"0,-9 83-797 0 0,30 110 424 0 0,36 194 40 0 0,-89-305-587 0 0,1-75 340 0 0,2-29-25 0 0,29-150-106 0 0,34-258 298 0 0,-55 406-612 0 0,1 0 0 0 0,2 0 0 0 0,0 1-1 0 0,2 0 1 0 0,0 0 0 0 0,2 1 0 0 0,12-20-82 0 0,39-24-293 0 0,-39 35-1310 0 0,-14 28-1280 0 0,-4 6 1985 0 0</inkml:trace>
  <inkml:trace contextRef="#ctx0" brushRef="#br0" timeOffset="1249.33">998 387 2224 0 0,'-28'-61'1069'0'0,"27"61"-1028"0"0,1-1 1 0 0,-1 0 0 0 0,1 1-1 0 0,-1-1 1 0 0,1 0-1 0 0,-1 1 1 0 0,1-1 0 0 0,-1 1-1 0 0,0-1 1 0 0,1 1 0 0 0,-1-1-1 0 0,0 1 1 0 0,0-1 0 0 0,1 1-1 0 0,-1 0 1 0 0,0 0-1 0 0,0-1 1 0 0,0 1 0 0 0,1 0-1 0 0,-1 0 1 0 0,0 0 0 0 0,0 0-1 0 0,0 0 1 0 0,0 0-1 0 0,0 0 1 0 0,1 0 0 0 0,-1 0-1 0 0,0 0 1 0 0,0 0 0 0 0,0 1-1 0 0,1-1 1 0 0,-1 0 0 0 0,0 0-1 0 0,0 1 1 0 0,1-1-1 0 0,-1 1 1 0 0,0-1 0 0 0,0 1-1 0 0,1-1 1 0 0,-1 1 0 0 0,1-1-1 0 0,-1 1 1 0 0,0 0-1 0 0,1-1 1 0 0,-1 1 0 0 0,1 0-1 0 0,-1-1 1 0 0,1 1 0 0 0,0 0-1 0 0,-1 0 1 0 0,1-1-1 0 0,0 1 1 0 0,0 0 0 0 0,-1 0-1 0 0,1 0 1 0 0,0-1 0 0 0,0 1-1 0 0,0 0-41 0 0,-1 1 198 0 0,-85 157 3968 0 0,81-147-4141 0 0,0-1 0 0 0,1 1 0 0 0,0 0 0 0 0,1 0 0 0 0,1 0 0 0 0,0 0 0 0 0,0 0-1 0 0,2 1 1 0 0,-1-1 0 0 0,1 0 0 0 0,1 1 0 0 0,0-1 0 0 0,1 0 0 0 0,1 0 0 0 0,-1 0-1 0 0,2 0 1 0 0,0 0 0 0 0,0-1 0 0 0,1 1 0 0 0,4 6-25 0 0,-8-17 1 0 0,0 0 0 0 0,0-1 1 0 0,1 1-1 0 0,-1 0 0 0 0,0-1 0 0 0,0 1 0 0 0,0-1 1 0 0,1 1-1 0 0,-1-1 0 0 0,0 0 0 0 0,1 1 1 0 0,-1-1-1 0 0,0 0 0 0 0,1 0 0 0 0,-1 0 0 0 0,0 0 1 0 0,1 0-1 0 0,-1 0 0 0 0,0 0 0 0 0,1-1 0 0 0,-1 1 1 0 0,0 0-1 0 0,0-1 0 0 0,1 1 0 0 0,-1-1 1 0 0,0 1-1 0 0,0-1 0 0 0,0 0 0 0 0,1 0 0 0 0,-1 1 1 0 0,0-1-1 0 0,0 0 0 0 0,0 0 0 0 0,0 0 0 0 0,-1 0 1 0 0,1 0-1 0 0,0 0 0 0 0,0 0 0 0 0,0 0 1 0 0,-1-1-1 0 0,1 1 0 0 0,-1 0 0 0 0,1 0 0 0 0,-1-1 1 0 0,1 1-1 0 0,-1 0 0 0 0,0 0 0 0 0,0-1 0 0 0,0 1 1 0 0,1 0-1 0 0,-1-1 0 0 0,0 1 0 0 0,-1 0 1 0 0,1-1-1 0 0,0 1 0 0 0,0-1-1 0 0,4-6 5 0 0,18-29 18 0 0,14-56 66 0 0,-21-60 142 0 0,-12 54 298 0 0,17 156-448 0 0,-3 1 0 0 0,-1 0 0 0 0,-4 0 0 0 0,-2 2 0 0 0,-2-1 0 0 0,-3 1-1 0 0,-3 0 1 0 0,-5 46-81 0 0,2-23 161 0 0,-4 0-1 0 0,-4 0 1 0 0,-4-1 0 0 0,-2-1-1 0 0,-20 52-160 0 0,-46 49 351 0 0,36-126-43 0 0,42-56-293 0 0,0 0-1 0 0,1 0 1 0 0,-1 0-1 0 0,1-1 1 0 0,-1 1 0 0 0,1-1-1 0 0,-1 0 1 0 0,1 0-1 0 0,-1 0 1 0 0,1 0-1 0 0,0 0 1 0 0,-1 0 0 0 0,1-1-1 0 0,0 1 1 0 0,0-1-1 0 0,0 1 1 0 0,0-1 0 0 0,0 0-1 0 0,0 0 1 0 0,1 0-1 0 0,-1 0 1 0 0,1 0 0 0 0,-1 0-1 0 0,1 0 1 0 0,0-1-1 0 0,-1 1 1 0 0,1 0 0 0 0,1-1-1 0 0,-1 1 1 0 0,0-1-1 0 0,0 1 1 0 0,1-1 0 0 0,0 1-1 0 0,-1-1 1 0 0,1 0-1 0 0,0 1 1 0 0,0-1-15 0 0,-6-32 12 0 0,1 0 0 0 0,2 0-1 0 0,1 0 1 0 0,2-1 0 0 0,1 1 0 0 0,4-20-12 0 0,52-138-128 0 0,-30 125 38 0 0,78-152-2145 0 0,1 76-2099 0 0,-80 112 2800 0 0</inkml:trace>
  <inkml:trace contextRef="#ctx0" brushRef="#br0" timeOffset="2264.67">1248 511 2657 0 0,'123'-174'1428'0'0,"-107"140"-566"0"0,-29 34-265 0 0,9 1-364 0 0,-55-4 2693 0 0,-35 52-151 0 0,81-37-2488 0 0,1 1-1 0 0,0 0 1 0 0,1 0-1 0 0,0 1 0 0 0,1 1 1 0 0,0 0-1 0 0,1 0 1 0 0,-3 10-287 0 0,6-15 3 0 0,1-1 0 0 0,1 1 0 0 0,-1 0 0 0 0,2 1 0 0 0,-1-1 0 0 0,2 1 0 0 0,-1-1 0 0 0,1 1 0 0 0,1 0 1 0 0,0 0-1 0 0,1 0 0 0 0,0 0 0 0 0,0 0 0 0 0,1 0 0 0 0,1 0 0 0 0,-1 0 0 0 0,2-1 0 0 0,0 1 0 0 0,0-1 0 0 0,1 1 1 0 0,0-1-1 0 0,5 7-3 0 0,-6-13-7 0 0,0-1-1 0 0,0 0 1 0 0,0 0 0 0 0,1 0 0 0 0,-1 0 0 0 0,1-1 0 0 0,0 1 0 0 0,0-1 0 0 0,0 0 0 0 0,0 0 0 0 0,0-1 0 0 0,0 1 0 0 0,1-1-1 0 0,-1 0 1 0 0,1 0 0 0 0,-1 0 0 0 0,1 0 0 0 0,-1-1 0 0 0,1 0 0 0 0,-1 0 0 0 0,1 0 0 0 0,-1-1 0 0 0,1 1 0 0 0,-1-1 0 0 0,0 0 0 0 0,1 0-1 0 0,-1-1 1 0 0,0 1 0 0 0,0-1 0 0 0,3-1 7 0 0,2-2-14 0 0,0 1 0 0 0,0-1 0 0 0,0-1 1 0 0,0 0-1 0 0,-1 0 0 0 0,0-1 0 0 0,-1 1 0 0 0,1-2 0 0 0,-1 1 0 0 0,-1-1 0 0 0,1 0 0 0 0,-2 0 0 0 0,2-3 14 0 0,1-3 12 0 0,-1 0 1 0 0,-1-1-1 0 0,0 0 0 0 0,-1 0 0 0 0,-1-1 0 0 0,0 0 0 0 0,-1 1 0 0 0,-1-1 1 0 0,0 0-1 0 0,-1-1 0 0 0,-1 1 0 0 0,-1 0 0 0 0,0 0 0 0 0,-1 0 1 0 0,0 0-1 0 0,-2 1 0 0 0,0-2-12 0 0,2 9 38 0 0,2 6-16 0 0,0-1-1 0 0,0 0 1 0 0,0 1-1 0 0,-1-1 1 0 0,1 1-1 0 0,-1-1 1 0 0,0 0-1 0 0,0 1 1 0 0,0-1-1 0 0,0 1 0 0 0,0 0 1 0 0,-1-1-1 0 0,1 1 1 0 0,-1 0-1 0 0,1 0 1 0 0,-1 0-1 0 0,0 0 1 0 0,0 0-1 0 0,0 0 1 0 0,0 0-1 0 0,0 1 1 0 0,0-1-1 0 0,-2 0-21 0 0,10 35-116 0 0,125 246-65 0 0,-96-194 218 0 0,-35-84-36 0 0,0 1 1 0 0,1-1-1 0 0,-1 0 1 0 0,0 1-1 0 0,1-1 0 0 0,-1 0 1 0 0,1 0-1 0 0,-1 1 1 0 0,1-1-1 0 0,0 0 0 0 0,0 0 1 0 0,-1 0-1 0 0,1 0 1 0 0,0 0-1 0 0,0 0 1 0 0,0 0-1 0 0,0 0 0 0 0,0 0 1 0 0,0 0-1 0 0,0 0 1 0 0,0-1-1 0 0,1 1 0 0 0,-1 0 1 0 0,0-1-1 0 0,0 1 1 0 0,1-1-1 0 0,-1 0 0 0 0,0 1 1 0 0,1-1-1 0 0,-1 0 1 0 0,0 0-1 0 0,1 1 1 0 0,-1-1-1 0 0,0 0 0 0 0,1-1 1 0 0,-1 1-1 0 0,1 0 1 0 0,-1 0-1 0 0,0 0 0 0 0,0-1 1 0 0,1 1-1 0 0,-1-1 1 0 0,0 1-1 0 0,1-1 0 0 0,-1 1 1 0 0,0-1-1 0 0,0 0 1 0 0,0 0-1 0 0,0 0 0 0 0,0 1 1 0 0,0-1-1 0 0,1-1-1 0 0,40-65 95 0 0,-26-60-23 0 0,20-63-9 0 0,-35 187-63 0 0,-1 1-1 0 0,0 0 1 0 0,-1 0 0 0 0,2 0 0 0 0,-1 0-1 0 0,0 0 1 0 0,0 0 0 0 0,1 0 0 0 0,-1 0-1 0 0,1 0 1 0 0,-1 0 0 0 0,1 0 0 0 0,0 0-1 0 0,0 0 1 0 0,0 0 0 0 0,0 1 0 0 0,0-1-1 0 0,0 0 1 0 0,1 1 0 0 0,-1-1 0 0 0,1 1-1 0 0,-1-1 1 0 0,1 1 0 0 0,-1-1 0 0 0,1 1-1 0 0,0 0 1 0 0,-1 0 0 0 0,1 0 0 0 0,0 0-1 0 0,0 0 1 0 0,0 1 0 0 0,0-1 0 0 0,1 0 0 0 0,-1 1-15 0 0,-2 0-2 0 0,0 0-5 0 0,0 0 6 0 0,0 0 4 0 0,26 101 15 0 0,7 54 52 0 0,-26-95-38 0 0,-3-59 64 0 0,35-69 21 0 0,28-97-14 0 0,-28 62-71 0 0,-23 83-22 0 0,-9 53 49 0 0,23 172 5 0 0,-29-203-49 0 0,0 0 0 0 0,0-1 0 0 0,0 0-1 0 0,0 1 1 0 0,1-1 0 0 0,-1 0 0 0 0,0 1 0 0 0,1-1 0 0 0,-1 0-1 0 0,1 0 1 0 0,-1 0 0 0 0,1 0 0 0 0,0-1 0 0 0,-1 1 0 0 0,1 0-1 0 0,0-1 1 0 0,0 1 0 0 0,-1-1 0 0 0,1 1 0 0 0,0-1-1 0 0,0 0 1 0 0,0 0 0 0 0,0 0 0 0 0,0 0 0 0 0,-1 0 0 0 0,1 0-1 0 0,0 0 1 0 0,0-1 0 0 0,0 1 0 0 0,-1-1 0 0 0,1 1 0 0 0,0-1-1 0 0,0 0 1 0 0,-1 0 0 0 0,1 0 0 0 0,-1 0 0 0 0,1 0 0 0 0,-1 0-1 0 0,1 0 1 0 0,-1 0 0 0 0,1-1 0 0 0,-1 1 0 0 0,0 0-1 0 0,0-1 1 0 0,0 1 0 0 0,0-1 0 0 0,27-64 7 0 0,23-44 17 0 0,-39 48 41 0 0,-20 91 102 0 0,25 136-174 0 0,-17-160-76 0 0,0 1-1 0 0,0-1 1 0 0,0 1 0 0 0,1-1-1 0 0,0 0 1 0 0,0 1 0 0 0,0-1-1 0 0,0 0 1 0 0,1 0-1 0 0,0 0 1 0 0,0 0 0 0 0,1 0-1 0 0,-1 0 1 0 0,1 0-1 0 0,0-1 1 0 0,0 0 0 0 0,1 1-1 0 0,-1-1 1 0 0,1 0 0 0 0,0-1-1 0 0,0 1 1 0 0,0-1-1 0 0,1 1 1 0 0,-1-1 0 0 0,4 1 83 0 0,-6-2-868 0 0</inkml:trace>
  <inkml:trace contextRef="#ctx0" brushRef="#br0" timeOffset="2968.05">2336 43 6265 0 0,'66'43'2173'0'0,"-41"-47"231"0"0,-21-1-1405 0 0,9-5-757 0 0,1 0-1 0 0,1 1 1 0 0,0 1-1 0 0,0 0 1 0 0,1 1-1 0 0,0 1 1 0 0,0 0-1 0 0,0 1 1 0 0,13-1-242 0 0,-27 5 11 0 0,0 1 1 0 0,0 0-1 0 0,0 0 0 0 0,0 0 0 0 0,0 0 1 0 0,0 0-1 0 0,0 1 0 0 0,0-1 1 0 0,0 1-1 0 0,0-1 0 0 0,0 1 0 0 0,-1 0 1 0 0,1-1-1 0 0,0 1 0 0 0,0 0 1 0 0,-1 0-1 0 0,1 0 0 0 0,0 1 0 0 0,-1-1 1 0 0,1 0-1 0 0,-1 1 0 0 0,1-1 1 0 0,-1 1-1 0 0,0-1 0 0 0,0 1 0 0 0,0-1 1 0 0,0 1-1 0 0,0 0 0 0 0,0 0 1 0 0,0-1-1 0 0,0 1 0 0 0,-1 0 0 0 0,1 0 1 0 0,-1 0-1 0 0,1 0 0 0 0,-1 0 0 0 0,0 0 1 0 0,0 0-1 0 0,0 0 0 0 0,0 0 1 0 0,0 0-1 0 0,0 0 0 0 0,-1 0 0 0 0,1 0 1 0 0,0 0-1 0 0,-1 1-11 0 0,-22 85 213 0 0,23-88-213 0 0,-11 24 44 0 0,-2 0 1 0 0,0-1-1 0 0,-2-1 0 0 0,0 0 0 0 0,-1-1 0 0 0,-2-1 0 0 0,0 0 1 0 0,-7 5-45 0 0,13-13 21 0 0,-53 59 68 0 0,25-12-122 0 0,80-49-116 0 0,-26-8 153 0 0,-1-1 0 0 0,1 0 1 0 0,0-1-1 0 0,0 0 0 0 0,0-1 1 0 0,0-1-1 0 0,0 0 0 0 0,0 0 1 0 0,-1-2-1 0 0,1 0 1 0 0,4-2-5 0 0,101 1 106 0 0,-68-11-1762 0 0,12-1-3652 0 0,-49 17 3322 0 0</inkml:trace>
  <inkml:trace contextRef="#ctx0" brushRef="#br0" timeOffset="3249.21">2876 389 5617 0 0,'0'18'9807'0'0,"0"68"-9402"0"0,15-105-5301 0 0,-13 17 3237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7:18.979"/>
    </inkml:context>
    <inkml:brush xml:id="br0">
      <inkml:brushProperty name="width" value="0.05" units="cm"/>
      <inkml:brushProperty name="height" value="0.05" units="cm"/>
      <inkml:brushProperty name="color" value="#E71224"/>
    </inkml:brush>
  </inkml:definitions>
  <inkml:trace contextRef="#ctx0" brushRef="#br0">289 100 9210 0 0,'49'-49'4080'0'0,"-78"245"-3834"0"0,22-104-291 0 0,-14 197-278 0 0,14 235 323 0 0,-3 67-68 0 0,-37 151 57 0 0,-38 353-1 0 0,-2 119 709 0 0,43-181-259 0 0,44-837-183 0 0,25 173-255 0 0,-24-343-276 0 0,2 0 1 0 0,0 0-1 0 0,2 0 1 0 0,1 0-1 0 0,0-1 0 0 0,2 1 1 0 0,1-2-1 0 0,2 1 1 0 0,5 8 275 0 0,-16-31-61 0 0,1-1 0 0 0,0 1 1 0 0,-1-1-1 0 0,1 1 1 0 0,0-1-1 0 0,0 0 0 0 0,0 1 1 0 0,0-1-1 0 0,0 0 1 0 0,1 0-1 0 0,-1 0 1 0 0,0 0-1 0 0,0 0 0 0 0,1 0 1 0 0,-1 0-1 0 0,0 0 1 0 0,1-1-1 0 0,-1 1 0 0 0,1 0 1 0 0,-1-1-1 0 0,1 1 1 0 0,0-1-1 0 0,-1 0 1 0 0,1 1-1 0 0,-1-1 0 0 0,1 0 1 0 0,0 0-1 0 0,1 0 61 0 0,14-18-1576 0 0</inkml:trace>
  <inkml:trace contextRef="#ctx0" brushRef="#br0" timeOffset="781.06">209 171 9938 0 0,'11'-4'4748'0'0,"8"9"-4484"0"0,-11-2-28 0 0,211 12-651 0 0,-159-16 384 0 0,176-6-90 0 0,-1-11 0 0 0,85-22 121 0 0,344-22-135 0 0,-367 41-33 0 0,453 1-267 0 0,265 0 247 0 0,93 34 155 0 0,-207-2 76 0 0,491 14 253 0 0,-1159-14-155 0 0,-32 16-4 0 0,-193-25-123 0 0,0 0 0 0 0,0 1 0 0 0,-1 0 0 0 0,0 0 0 0 0,0 1 0 0 0,0-1 0 0 0,0 2 0 0 0,0-1 0 0 0,-1 1 0 0 0,0 0 0 0 0,-1 0 0 0 0,1 1 0 0 0,1 2-14 0 0,5 5 60 0 0,20 96 240 0 0,-17-2-245 0 0,-5 0 1 0 0,-4 1 0 0 0,-6 25-56 0 0,0-47 2 0 0,5 381-27 0 0,-5 1079-124 0 0,-10-663 275 0 0,10-702-87 0 0,19 834 288 0 0,-8-659-1654 0 0,-36-157-1971 0 0,10-138 1636 0 0</inkml:trace>
  <inkml:trace contextRef="#ctx0" brushRef="#br0" timeOffset="1792.23">155 7225 8202 0 0,'8'-14'556'0'0,"0"1"0"0"0,1-1 0 0 0,0 2 0 0 0,1-1 1 0 0,0 1-1 0 0,1 1 0 0 0,0 0 0 0 0,11-8-556 0 0,15-6-90 0 0,1 2-1 0 0,1 2 1 0 0,0 1-1 0 0,2 2 1 0 0,0 2-1 0 0,1 2 1 0 0,14-2 90 0 0,-48 14 90 0 0,104-27-136 0 0,2 4 0 0 0,0 6 1 0 0,4 5 45 0 0,110-9 7 0 0,1 10 1 0 0,0 11 0 0 0,0 9-1 0 0,41 14-7 0 0,659 60-647 0 0,336-37 647 0 0,142-83 247 0 0,-405 31-195 0 0,-267-24 311 0 0,-702 30-175 0 0,-1 2 1 0 0,1 1-1 0 0,0 1 0 0 0,-1 2 0 0 0,0 1 1 0 0,0 2-1 0 0,0 1 0 0 0,-1 1 1 0 0,0 2-1 0 0,17 9-188 0 0,-40-16-31 0 0,11 5 656 0 0,-30-4 691 0 0,10-5-1283 0 0,1 0-10 0 0,0 0-13 0 0,0 0 0 0 0,1-11 35 0 0,32-113 30 0 0,8-149 88 0 0,-22 104-88 0 0,17-26 37 0 0,2-164 106 0 0,-51 88 6 0 0,-22 108 48 0 0,33 157-251 0 0,0 1 1 0 0,1-1-1 0 0,-2 0 1 0 0,1 1-1 0 0,-1 0 0 0 0,0-1 1 0 0,0 1-1 0 0,0 0 1 0 0,-1 0-1 0 0,1 1 0 0 0,-1-1 1 0 0,0 1-1 0 0,-1 0 0 0 0,1 0 1 0 0,-1 0-1 0 0,0 1 1 0 0,0-1-1 0 0,0 1 0 0 0,0 0 1 0 0,0 1-1 0 0,-1-1 1 0 0,1 1-1 0 0,-1 0 0 0 0,0 0 1 0 0,-2 1-22 0 0,3 11-3378 0 0,5-10 1907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4:09.612"/>
    </inkml:context>
    <inkml:brush xml:id="br0">
      <inkml:brushProperty name="width" value="0.1" units="cm"/>
      <inkml:brushProperty name="height" value="0.1" units="cm"/>
      <inkml:brushProperty name="color" value="#E71224"/>
    </inkml:brush>
  </inkml:definitions>
  <inkml:trace contextRef="#ctx0" brushRef="#br0">1 111 2417 0 0,'8'6'122'0'0,"1"-1"0"0"0,0 0 1 0 0,0 0-1 0 0,1 0 1 0 0,0-2-1 0 0,0 1 1 0 0,0-1-1 0 0,0 0 1 0 0,0-1-1 0 0,0 0 0 0 0,9 0-122 0 0,36 3 362 0 0,-36-1-146 0 0,1-2-1 0 0,-1 0 1 0 0,1-1-1 0 0,0 0 1 0 0,-1-2-1 0 0,1-1 1 0 0,-1 0 0 0 0,1-1-1 0 0,-1-1 1 0 0,0-1-1 0 0,13-5-215 0 0,-10 0 77 0 0,1 2 0 0 0,0 1 0 0 0,0 0-1 0 0,0 2 1 0 0,1 1 0 0 0,-1 0 0 0 0,1 2 0 0 0,0 1 0 0 0,0 1-1 0 0,0 1 1 0 0,0 1 0 0 0,0 1 0 0 0,12 3-77 0 0,191 1 179 0 0,30-21-91 0 0,13 32 144 0 0,33-18 6 0 0,30 17-157 0 0,-236-7-34 0 0,305-1 258 0 0,-212-3-231 0 0,245-9 44 0 0,-68 19-85 0 0,-115-5-10 0 0,237-2 26 0 0,-241 5-34 0 0,123 7 3 0 0,-59-5 30 0 0,327-22 838 0 0,-131 21-643 0 0,19-14-77 0 0,-216 14-35 0 0,71-27-46 0 0,200 4 29 0 0,-274 4-14 0 0,-246 0-92 0 0,57-4 22 0 0,0 5 0 0 0,78 9-30 0 0,139-13 94 0 0,-11-16 26 0 0,-66 25-8 0 0,-5-6 40 0 0,77-14 3 0 0,34 13-55 0 0,-265 16-75 0 0,110 7 29 0 0,89-24-5 0 0,-22 15 1 0 0,-108-1-18 0 0,-66-2-16 0 0,80-18 1 0 0,57-5-4 0 0,233 20 29 0 0,-263-2-28 0 0,-24-15-4 0 0,133-1-10 0 0,-58-13 38 0 0,118 18-28 0 0,-42-4-2 0 0,-62-20 16 0 0,40-21 32 0 0,102 34-24 0 0,-394 17-22 0 0,-16 2-3 0 0,1 0 0 0 0,0 1 0 0 0,-1 0 1 0 0,1 0-1 0 0,0 0 0 0 0,0 1 0 0 0,0 1 0 0 0,-1-1 0 0 0,1 1 1 0 0,0 1-1 0 0,-1-1 0 0 0,1 1 0 0 0,0 1 0 0 0,0 0-7 0 0,50 33-1423 0 0,-56-35 927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4:11.633"/>
    </inkml:context>
    <inkml:brush xml:id="br0">
      <inkml:brushProperty name="width" value="0.1" units="cm"/>
      <inkml:brushProperty name="height" value="0.1" units="cm"/>
      <inkml:brushProperty name="color" value="#E71224"/>
    </inkml:brush>
  </inkml:definitions>
  <inkml:trace contextRef="#ctx0" brushRef="#br0">0 289 2889 0 0,'16'-30'2168'0'0,"83"13"-1066"0"0,35-2-661 0 0,23-1-25 0 0,147 8-46 0 0,-112 20-188 0 0,-36 10-108 0 0,80-3-17 0 0,335-23 1193 0 0,-327-8-949 0 0,283 27-173 0 0,108-24-7 0 0,-215 4 46 0 0,-65-28-70 0 0,182 28 183 0 0,-192-3 62 0 0,-129 6-171 0 0,107-8 11 0 0,-150-10-126 0 0,-36 7 27 0 0,1 13-7 0 0,62-5 4 0 0,108 1 67 0 0,-30-21 51 0 0,-164 30-114 0 0,-20 1-16 0 0,0-4 0 0 0,0-4 0 0 0,25-7-68 0 0,127 3 161 0 0,-38 49 117 0 0,-84-40-94 0 0,16 6 254 0 0,-115 23-3611 0 0,-22-20 1789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6:24.881"/>
    </inkml:context>
    <inkml:brush xml:id="br0">
      <inkml:brushProperty name="width" value="0.05" units="cm"/>
      <inkml:brushProperty name="height" value="0.05" units="cm"/>
      <inkml:brushProperty name="color" value="#E71224"/>
    </inkml:brush>
  </inkml:definitions>
  <inkml:trace contextRef="#ctx0" brushRef="#br0">86 1121 6065 0 0,'-63'110'1997'0'0,"63"-111"-1981"0"0,0 1 0 0 0,0-1 0 0 0,0 1 0 0 0,1-1 0 0 0,-1 1 0 0 0,0-1 0 0 0,0 0 0 0 0,0 1 0 0 0,0-1 0 0 0,0 1 0 0 0,0-1 1 0 0,-1 0-1 0 0,1 1 0 0 0,0-1 0 0 0,0 1 0 0 0,0-1 0 0 0,-1 1 0 0 0,1-1 0 0 0,0 0 0 0 0,0 1 0 0 0,-1-1 0 0 0,1 1 0 0 0,0 0 0 0 0,-1-1 0 0 0,1 1 1 0 0,-1-1-1 0 0,1 1 0 0 0,-1-1 0 0 0,1 1 0 0 0,0 0 0 0 0,-1-1 0 0 0,0 1 0 0 0,1 0 0 0 0,-1 0 0 0 0,1-1 0 0 0,-1 1 0 0 0,1 0 0 0 0,-1 0 0 0 0,1 0 1 0 0,-1 0-1 0 0,0 0 0 0 0,1-1 0 0 0,-1 1 0 0 0,1 0 0 0 0,-1 0 0 0 0,0 1 0 0 0,1-1 0 0 0,-1 0 0 0 0,1 0 0 0 0,-1 0 0 0 0,0 0 0 0 0,1 0 0 0 0,-1 1 0 0 0,1-1 1 0 0,-1 0-1 0 0,1 0 0 0 0,-1 1 0 0 0,1-1 0 0 0,-1 1 0 0 0,1-1-16 0 0,34-88 229 0 0,72-178 654 0 0,-3-10 80 0 0,-85 210-753 0 0,4 1 0 0 0,1 0 1 0 0,4 2-1 0 0,3 1 0 0 0,13-18-210 0 0,51-94 264 0 0,-93 173-266 0 0,-1 1 0 0 0,1-1 0 0 0,0 0 0 0 0,0 0 0 0 0,0 0-1 0 0,-1 1 1 0 0,1-1 0 0 0,0 0 0 0 0,0 1 0 0 0,0-1 0 0 0,0 1 0 0 0,0-1 0 0 0,0 1 0 0 0,0-1 0 0 0,1 1 0 0 0,-1 0-1 0 0,0 0 1 0 0,0-1 0 0 0,0 1 0 0 0,0 0 0 0 0,0 0 0 0 0,0 0 0 0 0,1 0 0 0 0,-1 0 0 0 0,0 1 0 0 0,0-1 0 0 0,0 0 0 0 0,0 0-1 0 0,0 1 1 0 0,0-1 0 0 0,0 1 0 0 0,0-1 0 0 0,0 1 0 0 0,0-1 0 0 0,0 1 0 0 0,0 0 0 0 0,0-1 0 0 0,0 1 0 0 0,0 0-1 0 0,0 0 1 0 0,-1 0 0 0 0,1-1 0 0 0,0 1 0 0 0,-1 0 0 0 0,1 0 0 0 0,0 0 0 0 0,-1 0 2 0 0,32 54-101 0 0,-30-50 96 0 0,50 195-66 0 0,-40-131 61 0 0,41 258 32 0 0,-25 83-340 0 0,-27-410 123 0 0,-1 0 1 0 0,0 0 0 0 0,1-1 0 0 0,-1 1-1 0 0,1 0 1 0 0,-1 0 0 0 0,1 0 0 0 0,-1 0-1 0 0,0 0 1 0 0,1 0 0 0 0,-1 0 0 0 0,1 0-1 0 0,-1 0 1 0 0,1 0 0 0 0,-1 0 0 0 0,1 0-1 0 0,-1 0 195 0 0,2-22-1090 0 0</inkml:trace>
  <inkml:trace contextRef="#ctx0" brushRef="#br0" timeOffset="265.35">537 845 5345 0 0,'-240'-19'1953'0'0,"177"23"388"0"0,99-14-1663 0 0,266 43-437 0 0,-58-53-3536 0 0,-212 15 1945 0 0</inkml:trace>
  <inkml:trace contextRef="#ctx0" brushRef="#br0" timeOffset="1124.33">1662 312 2969 0 0,'29'-99'1376'0'0,"-28"96"-1231"0"0,0 0 0 0 0,-1 0 1 0 0,1-1-1 0 0,-1 1 0 0 0,1-1 1 0 0,-1 1-1 0 0,0 0 0 0 0,0-1 0 0 0,-1 1 1 0 0,1 0-1 0 0,-1-1 0 0 0,0 1 1 0 0,1 0-1 0 0,-1-1 0 0 0,-1 1 0 0 0,1 0 1 0 0,0 0-1 0 0,-1 0 0 0 0,0 0 0 0 0,0 0 1 0 0,0 0-1 0 0,-1-1-145 0 0,-3-5 522 0 0,-1 2-310 0 0,1 1 0 0 0,-1 0 1 0 0,0 0-1 0 0,0 0 0 0 0,-1 1 0 0 0,1 0 1 0 0,-1 1-1 0 0,-1 0 0 0 0,1 0 0 0 0,0 0 0 0 0,-1 1 1 0 0,0 1-1 0 0,0-1 0 0 0,0 1 0 0 0,0 1 1 0 0,0 0-1 0 0,0 0 0 0 0,0 1 0 0 0,0 0 0 0 0,0 0 1 0 0,0 1-1 0 0,0 0 0 0 0,-9 3-212 0 0,-102 73 888 0 0,60-10-728 0 0,33-36-140 0 0,2 1-1 0 0,1 1 0 0 0,1 1 1 0 0,3 1-1 0 0,0 1 0 0 0,2 1 1 0 0,2 0-1 0 0,-3 16-19 0 0,-25 126-40 0 0,40-162 26 0 0,1 1-1 0 0,0 1 1 0 0,2-1-1 0 0,0 0 1 0 0,1 0 0 0 0,0 1-1 0 0,2-1 1 0 0,0 0-1 0 0,1 0 1 0 0,4 10 14 0 0,-4-18-11 0 0,2 0 0 0 0,-1-1 0 0 0,2 0 0 0 0,-1 0 0 0 0,1 0 0 0 0,0 0 0 0 0,1-1 0 0 0,0 0 0 0 0,0-1 0 0 0,1 1 0 0 0,0-1 0 0 0,0-1 0 0 0,1 0 0 0 0,-1 0 0 0 0,1 0 0 0 0,1-1 0 0 0,-1-1 0 0 0,1 1 0 0 0,0-2 0 0 0,0 1 0 0 0,1-1 11 0 0,-4-2 6 0 0,0 0-1 0 0,-1 0 0 0 0,1-1 1 0 0,0 0-1 0 0,0 0 1 0 0,0-1-1 0 0,0 0 0 0 0,0 0 1 0 0,0 0-1 0 0,-1-1 1 0 0,1 0-1 0 0,0 0 0 0 0,-1-1 1 0 0,0 0-1 0 0,1 0 0 0 0,-1 0 1 0 0,-1-1-1 0 0,1 0 1 0 0,0 0-1 0 0,-1-1 0 0 0,0 1 1 0 0,0-1-1 0 0,0 0 1 0 0,-1-1-1 0 0,2-1-5 0 0,8-16 46 0 0,-2-1 0 0 0,-1 0 0 0 0,-1-1 0 0 0,-1 0 0 0 0,-1 0-1 0 0,-1-1 1 0 0,0-3-46 0 0,-5 16 35 0 0,0 0 0 0 0,-1 0-1 0 0,0 0 1 0 0,-1 0 0 0 0,0-1-1 0 0,-1 1 1 0 0,-1 0 0 0 0,0 0-1 0 0,-1 0 1 0 0,0 0 0 0 0,-1 1-1 0 0,0-1 1 0 0,-1 1 0 0 0,-5-9-35 0 0,-37-11 141 0 0,46 32-165 0 0,1 0-19 0 0,0 0 1 0 0,4 49-253 0 0,51 104 111 0 0,-46-127 164 0 0,-3-8 13 0 0,0 1-1 0 0,1-1 1 0 0,1 0-1 0 0,1-1 1 0 0,0 0-1 0 0,1 0 1 0 0,1-1-1 0 0,11 13 8 0 0,-10-16 208 0 0,-10-11-362 0 0,-1 0 0 0 0,0 1 0 0 0,1-1 0 0 0,0 0 0 0 0,-1 0 0 0 0,1 0 0 0 0,0-1 0 0 0,0 1 0 0 0,0 0 0 0 0,0-1-1 0 0,0 1 1 0 0,0-1 0 0 0,1 0 0 0 0,-1 1 0 0 0,0-1 0 0 0,1 0 0 0 0,-1-1 0 0 0,1 1 0 0 0,-1 0 0 0 0,1-1 0 0 0,0 1 0 0 0,-1-1 0 0 0,1 0 0 0 0,-1 0 0 0 0,1 0 0 0 0,0 0 0 0 0,-1 0 0 0 0,1-1 0 0 0,-1 1 0 0 0,1-1-1 0 0,-1 1 1 0 0,1-1 0 0 0,-1 0 0 0 0,1 0 0 0 0,-1 0 0 0 0,0-1 0 0 0,2 0 154 0 0,12-7-1742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4:20.012"/>
    </inkml:context>
    <inkml:brush xml:id="br0">
      <inkml:brushProperty name="width" value="0.1" units="cm"/>
      <inkml:brushProperty name="height" value="0.1" units="cm"/>
      <inkml:brushProperty name="color" value="#E71224"/>
    </inkml:brush>
  </inkml:definitions>
  <inkml:trace contextRef="#ctx0" brushRef="#br0">140 124 1928 0 0,'1'-108'3601'0'0,"-10"102"-1277"0"0,3 31-2153 0 0,6 944 400 0 0,-40-229-244 0 0,21-532-1293 0 0,13-233-969 0 0,2-9 931 0 0</inkml:trace>
  <inkml:trace contextRef="#ctx0" brushRef="#br0" timeOffset="601.54">0 477 888 0 0,'16'-207'3529'0'0,"-15"200"-3435"0"0,1 1 1 0 0,0 0 0 0 0,1 0-1 0 0,-1 0 1 0 0,1 1-1 0 0,0-1 1 0 0,1 1-1 0 0,-1-1 1 0 0,1 1-1 0 0,0 0 1 0 0,0 0-1 0 0,1 1 1 0 0,-1-1-1 0 0,1 1 1 0 0,0 0-1 0 0,0 0 1 0 0,1 1-1 0 0,-1 0 1 0 0,1-1-1 0 0,0 2 1 0 0,0-1-1 0 0,-1 1 1 0 0,2 0-1 0 0,-1 0 1 0 0,0 1-1 0 0,0-1 1 0 0,1 1 0 0 0,-1 1-1 0 0,0-1 1 0 0,1 1-1 0 0,-1 0 1 0 0,7 1-95 0 0,298 22 184 0 0,229-60-240 0 0,-268 24 40 0 0,81 20-2 0 0,-112 20 11 0 0,-180-17 27 0 0,0-2 0 0 0,1-3-1 0 0,-1-3 1 0 0,53-4-20 0 0,-19-8 78 0 0,-2-3-1 0 0,1-5 0 0 0,57-20-77 0 0,35-58 170 0 0,-105 85 15 0 0,-51 64 479 0 0,-13 13-449 0 0,-4 1 0 0 0,-2 0 0 0 0,-2 1 0 0 0,-2 58-215 0 0,-1-30 96 0 0,6 234 458 0 0,-17 83-554 0 0,0-62-380 0 0,-2-327-1670 0 0,6-26 1177 0 0</inkml:trace>
  <inkml:trace contextRef="#ctx0" brushRef="#br0" timeOffset="1773.46">63 1917 3945 0 0,'0'-1'53'0'0,"-1"1"0"0"0,1-1 1 0 0,-1 1-1 0 0,1-1 0 0 0,0 1 0 0 0,-1-1 1 0 0,1 0-1 0 0,0 1 0 0 0,-1-1 1 0 0,1 0-1 0 0,0 1 0 0 0,0-1 0 0 0,0 0 1 0 0,0 1-1 0 0,-1-1 0 0 0,1 0 1 0 0,0 0-1 0 0,0 1 0 0 0,1-1 0 0 0,-1 0 1 0 0,0 1-1 0 0,0-1 0 0 0,0 0 0 0 0,0 1 1 0 0,0-1-1 0 0,1 0 0 0 0,-1 1 1 0 0,0-1-1 0 0,1 0 0 0 0,-1 1 0 0 0,0-1 1 0 0,1 1-1 0 0,-1-1 0 0 0,1 0 0 0 0,-1 1 1 0 0,1-1-1 0 0,-1 1 0 0 0,1 0 1 0 0,-1-1-1 0 0,1 1 0 0 0,0-1 0 0 0,-1 1 1 0 0,1 0-1 0 0,0-1 0 0 0,-1 1 0 0 0,1 0 1 0 0,0 0-1 0 0,-1 0 0 0 0,1 0 1 0 0,0-1-1 0 0,-1 1 0 0 0,1 0 0 0 0,0 0 1 0 0,-1 0-1 0 0,1 0 0 0 0,0 0 0 0 0,0 1-53 0 0,48-9-68 0 0,86 8 366 0 0,70-18 198 0 0,106-13 8 0 0,151 5 140 0 0,116 10-17 0 0,-96-23 21 0 0,-143 37-358 0 0,-302 4-252 0 0,125 10 406 0 0,-49-15 10 0 0,-15-19 383 0 0,-40-1-474 0 0,-38-8 61 0 0,-20 31-409 0 0,0 0 2 0 0,0 0 4 0 0,0 0-2 0 0,0 0 4 0 0,0 0-1 0 0,0 0-3 0 0,0 0 4 0 0,0 0 1 0 0,0 0-2 0 0,-49-47 227 0 0,-18-34-280 0 0,57 73 57 0 0,1 1-1541 0 0,6 4-2265 0 0,3 3 2159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4:16.933"/>
    </inkml:context>
    <inkml:brush xml:id="br0">
      <inkml:brushProperty name="width" value="0.1" units="cm"/>
      <inkml:brushProperty name="height" value="0.1" units="cm"/>
      <inkml:brushProperty name="color" value="#E71224"/>
    </inkml:brush>
  </inkml:definitions>
  <inkml:trace contextRef="#ctx0" brushRef="#br0">15 376 2809 0 0,'-14'-80'4515'0'0,"14"79"-4324"0"0,0 1-38 0 0,6 23 99 0 0,17 123-178 0 0,-6 0-1 0 0,-5 43-73 0 0,-5-85 13 0 0,30 942 427 0 0,-33-959-585 0 0,8-131-1562 0 0,-6 10 960 0 0</inkml:trace>
  <inkml:trace contextRef="#ctx0" brushRef="#br0" timeOffset="908.81">70 488 576 0 0,'-1'-3'57'0'0,"0"0"25"0"0,0 0 0 0 0,1 1 0 0 0,-1-1 0 0 0,0 0 0 0 0,1 0 0 0 0,0 0 0 0 0,0 0 0 0 0,0 0 1 0 0,0 0-1 0 0,0 0 0 0 0,0 0 0 0 0,1 0 0 0 0,-1 0 0 0 0,1 0 0 0 0,0 1 0 0 0,0-1 0 0 0,0 0 0 0 0,0 0 0 0 0,1 1 0 0 0,-1-1 0 0 0,1 1 0 0 0,0-1 0 0 0,-1 1 0 0 0,1 0 0 0 0,0-1 0 0 0,0 1 0 0 0,0 0 0 0 0,1 0 1 0 0,-1 1-1 0 0,0-1 0 0 0,1 0 0 0 0,0 1 0 0 0,0-1-82 0 0,57-23 1673 0 0,107 13-700 0 0,238-4-943 0 0,-150 2 26 0 0,-181 4 7 0 0,0 3 0 0 0,0 3-1 0 0,1 3 1 0 0,67 9-63 0 0,-63-2 7 0 0,0-4 1 0 0,0-4-1 0 0,0-3 1 0 0,-1-3-1 0 0,44-12-7 0 0,691-78 296 0 0,-418 60-257 0 0,-292 37-38 0 0,26 0 28 0 0,-1-5 1 0 0,0-5-1 0 0,47-14-29 0 0,112 4 41 0 0,-227 20-34 0 0,330-2 33 0 0,14-18-16 0 0,-76 15 7 0 0,2 16-4 0 0,-65-9 37 0 0,-172-5 0 0 0,-62 5-30 0 0,1-2 0 0 0,0-1 0 0 0,-1-1 0 0 0,1-2 1 0 0,-1-1-1 0 0,0-1 0 0 0,-1-2 0 0 0,19-8-34 0 0,52 0 303 0 0,-101 65 1203 0 0,-26 64-1333 0 0,31-21-60 0 0,-2 120 71 0 0,-7 136-9 0 0,-10-100-52 0 0,-3 159 148 0 0,29-193-35 0 0,-22-78-2510 0 0,5-127 1270 0 0</inkml:trace>
  <inkml:trace contextRef="#ctx0" brushRef="#br0" timeOffset="2314.64">333 2155 2208 0 0,'7'-33'2720'0'0,"3"23"-1779"0"0,348 15-601 0 0,-37-16 126 0 0,219 26 121 0 0,-73-69-126 0 0,231 17 698 0 0,-538 13-974 0 0,263-24 139 0 0,-25 22-162 0 0,-176 1-89 0 0,257-12-17 0 0,-29-5 59 0 0,-39 15-54 0 0,-110 1 43 0 0,-125 20-32 0 0,-6-6 7 0 0,21 4-15 0 0,-116 5-30 0 0,82 7 109 0 0,-93 11 193 0 0,-64-15-304 0 0,0 0 2 0 0,0 0 3 0 0,0 0-2 0 0,0 0 2 0 0,0 0-4 0 0,0 0-1 0 0,0 0 0 0 0,0 0-1 0 0,0 0-4 0 0,0 0 3 0 0,1 0-16 0 0,0 1 0 0 0,0-1 0 0 0,0 0-1 0 0,0 0 1 0 0,0 0 0 0 0,0 0-1 0 0,-1 0 1 0 0,1 0 0 0 0,0 0 0 0 0,0-1-1 0 0,0 1 1 0 0,0 0 0 0 0,-1 0 0 0 0,1-1-1 0 0,0 1 1 0 0,0 0 0 0 0,0-1 0 0 0,-1 1-1 0 0,1-1 1 0 0,0 1 0 0 0,0-1-1 0 0,-1 1 1 0 0,1-1 0 0 0,-1 1 0 0 0,1-1-1 0 0,0 0 1 0 0,-1 1 0 0 0,1-1 0 0 0,-1 0-1 0 0,1 0 1 0 0,-1 0 0 0 0,0 1-1 0 0,1-1 1 0 0,-1 0 0 0 0,0 0 0 0 0,0 0-1 0 0,1 1 1 0 0,-1-1 0 0 0,0 0 0 0 0,0 0-1 0 0,0 0 1 0 0,0 0 0 0 0,0 0 0 0 0,0 0-1 0 0,0 1 1 0 0,-1-1 0 0 0,1 0-1 0 0,0 0 1 0 0,0 0 0 0 0,-1 0 0 0 0,1 0-14 0 0,0-4-183 0 0,-2 5-421 0 0,0 0 18 0 0</inkml:trace>
</inkml:ink>
</file>

<file path=ppt/ink/ink22.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3-10-04T15:04:35.980"/>
    </inkml:context>
    <inkml:brush xml:id="br0">
      <inkml:brushProperty name="width" value="0.05292" units="cm"/>
      <inkml:brushProperty name="height" value="0.05292" units="cm"/>
      <inkml:brushProperty name="color" value="#FF0000"/>
    </inkml:brush>
  </inkml:definitions>
  <inkml:trace contextRef="#ctx0" brushRef="#br0">27602 5149 1033 0,'-7'10'17'0,"-3"11"12"16,-8 20-5-16,-5 19-12 16,2 12-5-16,-4 11 3 0,0-1-1 0,1-3 1 15,-3-5 5-15,2 1 5 16,0-2 2-16,5-5 9 16,-3-6 7-16,3-16 9 15,2-6 4-15,6-6 4 16,1-7-6-16,6-6-11 15,4-5-5 1,1-9-15-16,5 0-3 16,4-4 2-16,1 1-1 15,2-8 7-15,3 3 4 16,5-7-2-16,1 2-2 16,13-1-6-16,0-2-3 15,6 1-3-15,-1 1 2 0,-2 0 4 16,2 1-4-16,-6 2 4 15,-1-3-4-15,-4 2-19 16,-4-3-42-16,-3-2-141 16,-4-4-128-16,-4-7 188 15</inkml:trace>
  <inkml:trace contextRef="#ctx0" brushRef="#br0" timeOffset="238.46">27406 5809 820 0,'-9'-2'276'16,"6"-2"-257"-16,10 1 1 0,6 0 23 16,7-7 28-16,5 2 6 0,8-3-20 15,6 0-15-15,5 1-16 16,-8-1-10-16,2 7 1 15,-6 1-26-15,-15-1-150 16,3-1-135-16,-7-3 174 16</inkml:trace>
  <inkml:trace contextRef="#ctx0" brushRef="#br0" timeOffset="432.21">27556 5434 750 0,'10'-10'263'16,"1"-4"-213"-16,20 2-23 16,3-3 13-16,5-2 13 15,-2-2-11-15,4 4-8 16,-1-1-16-16,1 5-6 16,4 5 4-16,-2 2-199 15,3 1 141-15</inkml:trace>
  <inkml:trace contextRef="#ctx0" brushRef="#br0" timeOffset="802.23">28268 5312 711 0,'92'-58'272'0,"-93"54"-208"15,-1 2 2-15,-2 13-7 16,0 7-3-16,-10 20-2 15,3 14-8-15,-8 15-15 16,1 7 0-16,1 5 1 0,-2 2 3 16,0 7-17-16,2-2 0 0,-5-6-2 15,1-7-14-15,13-25 8 32,-5-13-10-32,16-23-94 15,3-16-110-15,8-35 129 0</inkml:trace>
  <inkml:trace contextRef="#ctx0" brushRef="#br0" timeOffset="1003.5">28363 5254 683 0,'8'-20'263'0,"9"7"-181"16,6 2 2-16,8 1-18 15,5 1-6-15,2 4-21 16,9 3-18-16,1 2-14 0,-6 2 5 15,-4 0 1-15,-9 2 5 16,-4 5-74-16,1 1-140 16,-2 3 129-16</inkml:trace>
  <inkml:trace contextRef="#ctx0" brushRef="#br0" timeOffset="1242.07">28265 5599 674 0,'-14'2'317'0,"11"-2"-19"0,15 2-315 16,3-8 7-16,14-4 23 15,7-1 11-15,12-3 3 16,10 7-11-16,2-1-3 15,1 0 4-15,3 8-151 16,-11-7 106-16</inkml:trace>
  <inkml:trace contextRef="#ctx0" brushRef="#br0" timeOffset="1605.81">29039 5203 766 0,'1'-2'273'15,"-4"8"-224"-15,-3 7-22 16,-2 8 6-16,-9 13 22 31,0 12 1-31,-3 16-3 0,-3 6-9 0,1 7-8 16,-2-4-4-16,0 3-11 31,5-2-2-31,5-3-12 0,1-9-2 16,6-13-3-16,2-8-15 15,5-22-182-15,7-11 143 0</inkml:trace>
  <inkml:trace contextRef="#ctx0" brushRef="#br0" timeOffset="1805.73">29120 5106 915 0,'9'-2'294'0,"3"2"-297"16,5 0 7-16,5 4 19 16,-1-4 15-1,6 0-1-15,6 0-11 16,0 0-11-16,-2 2 0 16,0-1 12-16,-4 7-261 15,1 3 183-15</inkml:trace>
  <inkml:trace contextRef="#ctx0" brushRef="#br0" timeOffset="2021.47">28940 5485 888 0,'2'8'301'0,"7"-10"-260"0,10-3-34 16,14-2 23-16,5-2 14 16,2-3-1-16,3-2-9 15,-1-1-15-15,6 3-43 16,0 1 18-16</inkml:trace>
  <inkml:trace contextRef="#ctx0" brushRef="#br0" timeOffset="2622.73">29760 5183 851 0,'-9'-9'296'16,"2"4"-265"-16,3 7-20 15,0 5-3-15,-5 9 10 16,-2 10 7-16,-3 21 12 16,-1 14 3-16,-3 17 1 15,-4 6-4-15,9 6-10 0,-12-6-6 16,12 9-10-16,-5-11-3 0,0-12-1 15,14-10 2-15,-7-30-25 16,8-8-63-16,5-23-266 16,7-14 231-16</inkml:trace>
  <inkml:trace contextRef="#ctx0" brushRef="#br0" timeOffset="2992.56">29724 5287 385 0,'5'-47'239'16,"3"6"27"-16,4 2-144 15,3 7-28-15,2 1-15 16,1 15-26-16,2 3-12 16,2 9-24-1,-1 7-1-15,1 5-12 16,0 10-3-16,-7 6 8 16,-3 6-4-16,-7 10 17 15,-4 4-4-15,-13 17 1 16,-8 3-4-16,-9 2-4 15,-6 1 9-15,-4-14-2 0,3-8 4 16,-2-9 0-16,7-11-7 0,7-6 2 16,6-2-4-16,3-6-8 15,9-2-7-15,10-2-11 16,5-1-3-16,12 0-2 16,2 0 6-16,13 0 0 15,0 1 0-15,7 4 11 16,4 4 5-1,1 5 1-15,2 3 7 16,-3 3-170-16,-3 0 117 16</inkml:trace>
  <inkml:trace contextRef="#ctx0" brushRef="#br0" timeOffset="3546.61">30246 6009 1089 0,'-6'-28'357'0,"14"-12"-366"16,7-11-7-16,8-19 12 15,5-9 4-15,5-7 15 16,4-5 6-16,11-8 4 15,-3 5 10-15,-5 8 6 16,-1 14 5-16,-18 20-5 0,0 10-10 16,0 15-9-16,-8 1-5 15,2 17-7-15,-4 4-1 16,-4 9-10-16,4 12-4 16,-4 14-2-16,-2 9 3 15,-3 20 4-15,-3 14 1 16,-3 12 8-1,0 6 1-15,0-6 0 16,-1-7 3-16,2-11 4 16,-2-8-5-16,1 0 8 15,0-3-4-15,0-7-19 16,1-2-70-16,-3-23-370 16,2-2 308-16</inkml:trace>
  <inkml:trace contextRef="#ctx0" brushRef="#br0" timeOffset="3709.68">30373 5668 929 0,'8'-25'309'16,"10"-1"-292"0,18 1 12-16,1 4 9 15,7 3 10-15,-1 4-12 16,-7 2-17-16,5 4-1 15,6 0-14-15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5:05.842"/>
    </inkml:context>
    <inkml:brush xml:id="br0">
      <inkml:brushProperty name="width" value="0.1" units="cm"/>
      <inkml:brushProperty name="height" value="0.1" units="cm"/>
      <inkml:brushProperty name="color" value="#E71224"/>
    </inkml:brush>
  </inkml:definitions>
  <inkml:trace contextRef="#ctx0" brushRef="#br0">6091 865 9538 0 0,'104'-95'3736'0'0,"-103"93"-3672"0"0,-1 0 0 0 0,1 0 0 0 0,0 0 0 0 0,0 0 0 0 0,-1-1 0 0 0,1 1 0 0 0,-1 0 1 0 0,0 0-1 0 0,0 0 0 0 0,0 0 0 0 0,0 0 0 0 0,0 0 0 0 0,0-1 0 0 0,0 1 1 0 0,-1 0-1 0 0,1 0 0 0 0,-1 0 0 0 0,1 0 0 0 0,-1 0 0 0 0,0 0 0 0 0,0 0 1 0 0,0 0-1 0 0,0 0 0 0 0,0 0 0 0 0,-1 1 0 0 0,1-1 0 0 0,0 0 0 0 0,-1 1 0 0 0,1-1 1 0 0,-1 1-1 0 0,0-1 0 0 0,1 1 0 0 0,-1 0 0 0 0,0 0 0 0 0,0 0 0 0 0,0-1-64 0 0,-8-6 235 0 0,-164-134 17 0 0,90 78-809 0 0,-2 3 0 0 0,-3 5 1 0 0,-2 3-1 0 0,-2 5 1 0 0,-87-32 556 0 0,79 41-129 0 0,-1 5 1 0 0,-2 4 0 0 0,0 5 0 0 0,-98-11 128 0 0,25 20 135 0 0,-1 8-1 0 0,-1 7 0 0 0,-109 17-134 0 0,-211 54 135 0 0,13 45-283 0 0,-420 161 148 0 0,721-211 13 0 0,3 8-1 0 0,4 7 1 0 0,3 8 0 0 0,4 8 0 0 0,-33 32-13 0 0,28-1-24 0 0,7 8 0 0 0,-139 142 24 0 0,279-247-8 0 0,1 0 0 0 0,2 1 0 0 0,1 2-1 0 0,1 0 1 0 0,2 2 0 0 0,2 1 0 0 0,1 0 0 0 0,2 1 0 0 0,1 1 0 0 0,2 1 0 0 0,2 0 0 0 0,1 0 0 0 0,3 1 0 0 0,0 1-1 0 0,0 36 9 0 0,6-50-35 0 0,1-1 0 0 0,1 0 0 0 0,1 0-1 0 0,2 0 1 0 0,0 0 0 0 0,2 0-1 0 0,1 0 1 0 0,0-1 0 0 0,2 0 0 0 0,1-1-1 0 0,2 1 1 0 0,0-2 0 0 0,3 4 35 0 0,31 34-74 0 0,3-2 1 0 0,2-2 0 0 0,3-2-1 0 0,2-3 1 0 0,3-2 0 0 0,1-3-1 0 0,2-2 1 0 0,3-3 0 0 0,39 18 73 0 0,-14-14-69 0 0,2-4 0 0 0,2-4 0 0 0,1-5 0 0 0,2-3 0 0 0,55 8 69 0 0,83 6-30 0 0,1-10-1 0 0,2-10 0 0 0,0-10 1 0 0,1-11-1 0 0,0-11 0 0 0,101-20 31 0 0,744-113 513 0 0,-861 100-305 0 0,-1-9 0 0 0,-3-11 0 0 0,-3-8 0 0 0,-2-10 0 0 0,181-96-208 0 0,186-133 579 0 0,-537 285-353 0 0,-2-1 1 0 0,0-2-1 0 0,-2-2 1 0 0,-1-2-1 0 0,-2-1 1 0 0,0-2 0 0 0,-2-1-1 0 0,-2-2 1 0 0,-2-1-1 0 0,18-28-226 0 0,40-108 1021 0 0,-78 146-907 0 0,-1-2 0 0 0,-1 0 0 0 0,-2 0 1 0 0,-1 0-1 0 0,-1 0 0 0 0,-1-1 1 0 0,-2 0-1 0 0,-1 1 0 0 0,-1-1 0 0 0,-2 0 1 0 0,-1 1-1 0 0,-1 0 0 0 0,-6-17-114 0 0,-13-16 82 0 0,-3 2 0 0 0,-2 1 0 0 0,-3 2-1 0 0,-3 1 1 0 0,-2 1 0 0 0,-10-8-82 0 0,-9-5-54 0 0,-2 2 1 0 0,-4 3-1 0 0,-2 3 0 0 0,-3 3 0 0 0,-3 2 1 0 0,-1 4-1 0 0,-25-11 54 0 0,-22-10-1399 0 0,-3 5-1 0 0,-2 6 1 0 0,-52-15 1399 0 0,-91 2-2569 0 0,113 45 318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6:17:59.103"/>
    </inkml:context>
    <inkml:brush xml:id="br0">
      <inkml:brushProperty name="width" value="0.1" units="cm"/>
      <inkml:brushProperty name="height" value="0.1" units="cm"/>
      <inkml:brushProperty name="color" value="#E71224"/>
    </inkml:brush>
  </inkml:definitions>
  <inkml:trace contextRef="#ctx0" brushRef="#br0">438 43 10458,'2'23'80,"2"25"96,3 2-16,-2 12-40,-4 1-8,8 13-48,-7 1-24,5-6-40,10 2 0,-10-18-8,7-3-40,-2-18-752,-12-11-1024,8-8 1152</inkml:trace>
  <inkml:trace contextRef="#ctx0" brushRef="#br0" timeOffset="306.29">8 439 3265,'-8'7'615,"9"-7"-573,-1 0-1,1 0 1,0 0 0,-1 1-1,1-1 1,-1 0-1,1 0 1,-1 0 0,0 1-1,1-1 1,-1 0-1,1 1 1,-1-1-1,1 0 1,-1 1 0,0-1-1,1 0 1,-1 1-1,0-1 1,1 1 0,-1-1-1,0 1 1,0-1-1,1 1 1,-1-1 0,0 1-1,0-1 1,0 1-1,0-1 1,1 1 0,-1-1-1,0 1 1,0-1-1,0 1 1,0-1 0,0 1-1,-1-1 1,1 1-1,0-1 1,0 1 0,0 0-1,0-1 1,-1 1-1,1-1 1,0 0-1,0 1 1,-1-1 0,1 1-1,0-1 1,-1 1-1,1-1 1,0 0 0,-1 1-1,1-1 1,-1 0-1,1 1 1,-1-1 0,1 0-1,0 0 1,-1 1-1,0-1-41,176 11 1969,-137-7-1941,1-2 1,-1-2 0,0-2-1,1-1 1,-1-2 0,8-3-29,145-24-1208,-159 36 771</inkml:trace>
  <inkml:trace contextRef="#ctx0" brushRef="#br0" timeOffset="613.12">995 0 4121,'2'5'1504,"-2"0"-1144,0 13 224,-6-1 73,-6 5 167,-2 8-32,-6 3-192,-5 5-72,0 5-248,-1 5-144,-5 8-112,-2-5-168,-2-6-1232,-3-3 1000</inkml:trace>
  <inkml:trace contextRef="#ctx0" brushRef="#br0" timeOffset="926.92">271 124 5361,'-7'-5'2065,"3"4"-1417,20 4 24,7 0-96,11 6 176,13 5-136,5 3-128,5 9-136,3 14-224,-15 7-47,-4-1-105,6 1-113,-5-11-2191,13-3 1688</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9T16:18:05.405"/>
    </inkml:context>
    <inkml:brush xml:id="br0">
      <inkml:brushProperty name="width" value="0.1" units="cm"/>
      <inkml:brushProperty name="height" value="0.1" units="cm"/>
      <inkml:brushProperty name="color" value="#E71224"/>
    </inkml:brush>
  </inkml:definitions>
  <inkml:trace contextRef="#ctx0" brushRef="#br0">673 0 3785 0 0,'4'39'3008'0'0,"-5"-34"-2733"0"0,-8 189 207 0 0,17 55-332 0 0,-7 151 700 0 0,-38 27-415 0 0,35-401-362 0 0,2-19-197 0 0,1 1 1 0 0,-1-1 0 0 0,-1 0 0 0 0,1 1-1 0 0,-1-1 1 0 0,-1 0 0 0 0,1 0 0 0 0,-1 0-1 0 0,0 0 1 0 0,-1 0 0 0 0,0 0 0 0 0,0 0-1 0 0,0-1 1 0 0,-1 1 0 0 0,0-1 0 0 0,0 0-1 0 0,-1 0 1 0 0,1-1 0 0 0,-1 1 0 0 0,-1-1-1 0 0,-4 4 124 0 0,-4-3-692 0 0</inkml:trace>
  <inkml:trace contextRef="#ctx0" brushRef="#br0" timeOffset="248.92">8 857 5553 0 0,'-7'-10'2049'0'0,"14"-8"-841"0"0,-6 18-1152 0 0,4-3 22 0 0,0 1 1 0 0,1 0-1 0 0,0 1 0 0 0,-1-1 1 0 0,1 1-1 0 0,0 0 0 0 0,0 1 1 0 0,0-1-1 0 0,-1 1 0 0 0,1 0 1 0 0,0 1-1 0 0,0-1 0 0 0,0 1 1 0 0,-1 1-1 0 0,5 0-78 0 0,2 0 70 0 0,105 16 217 0 0,-7 1-213 0 0,0-6 0 0 0,1-4 0 0 0,92-5-74 0 0,-179-6-202 0 0,-1-1 0 0 0,1 0 0 0 0,0-2 1 0 0,-1-1-1 0 0,0-1 0 0 0,-1-1 0 0 0,0-1 1 0 0,0-1-1 0 0,0-1 0 0 0,-2-1 1 0 0,1-1-1 0 0,-1 0 0 0 0,-1-2 0 0 0,-1 0 1 0 0,11-11 201 0 0,-5 0-969 0 0</inkml:trace>
  <inkml:trace contextRef="#ctx0" brushRef="#br0" timeOffset="500.15">1318 225 3737 0 0,'-82'87'4351'0'0,"-40"95"-2424"0"0,-51 78-670 0 0,158-237-1508 0 0,0-1 1 0 0,-2 0-1 0 0,0-1 1 0 0,-1-1-1 0 0,-1-1 1 0 0,-14 11 250 0 0,28-27-153 0 0,0-1 1 0 0,0 0 0 0 0,0 0 0 0 0,-1 0-1 0 0,1 0 1 0 0,-1-1 0 0 0,1 0-1 0 0,-1 0 1 0 0,1-1 0 0 0,-1 1-1 0 0,1-1 1 0 0,-1 0 0 0 0,1-1 0 0 0,-1 1-1 0 0,-3-2 153 0 0,-24-4-1219 0 0</inkml:trace>
  <inkml:trace contextRef="#ctx0" brushRef="#br0" timeOffset="671.55">193 410 4129 0 0,'0'0'47'0'0,"1"0"0"0"0,0 0 1 0 0,-1 0-1 0 0,1 0 0 0 0,-1 0 1 0 0,1 0-1 0 0,-1 0 0 0 0,1 0 0 0 0,-1 0 1 0 0,1 0-1 0 0,-1 0 0 0 0,1 0 1 0 0,0 0-1 0 0,-1-1 0 0 0,1 1 0 0 0,-1 0 1 0 0,1 0-1 0 0,-1-1 0 0 0,0 1 1 0 0,1 0-1 0 0,-1-1 0 0 0,1 1 0 0 0,-1 0 1 0 0,1-1-1 0 0,-1 1 0 0 0,0 0 1 0 0,1-1-1 0 0,-1 1 0 0 0,0-1 0 0 0,1 1 1 0 0,-1-1-1 0 0,0 1 0 0 0,0-1 1 0 0,1 1-1 0 0,-1-1 0 0 0,0 1 0 0 0,0-1 1 0 0,0 1-1 0 0,0-1 0 0 0,0 1 0 0 0,0-1 1 0 0,0 0-1 0 0,0 1 0 0 0,0-1 1 0 0,0 1-1 0 0,0-1 0 0 0,0 1 0 0 0,0-1 1 0 0,0 1-1 0 0,0-1 0 0 0,-1 1 1 0 0,1-1-1 0 0,0 1 0 0 0,0-1 0 0 0,-1 1 1 0 0,1-1-1 0 0,0 1 0 0 0,-1-1 1 0 0,1 1-1 0 0,0 0 0 0 0,-1-1 0 0 0,1 1 1 0 0,-1-1-1 0 0,1 1 0 0 0,-1 0 1 0 0,1-1-48 0 0,52 12 522 0 0,-50-11-467 0 0,48 15 61 0 0,-1 1 0 0 0,0 3 0 0 0,-2 1 0 0 0,0 3 0 0 0,-1 2 0 0 0,-2 1 0 0 0,0 3 0 0 0,-2 1 0 0 0,-2 3 0 0 0,0 0 0 0 0,-3 3 0 0 0,0 1 0 0 0,9 17-116 0 0,202 253-2651 0 0,-209-267 1592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9T16:18:04.485"/>
    </inkml:context>
    <inkml:brush xml:id="br0">
      <inkml:brushProperty name="width" value="0.1" units="cm"/>
      <inkml:brushProperty name="height" value="0.1" units="cm"/>
      <inkml:brushProperty name="color" value="#E71224"/>
    </inkml:brush>
  </inkml:definitions>
  <inkml:trace contextRef="#ctx0" brushRef="#br0">1788 260 6025 0 0,'-151'-31'2940'0'0,"30"3"-2946"0"0,68 21 40 0 0,0 1-1 0 0,-1 3 1 0 0,1 3-1 0 0,-1 2 1 0 0,1 2-1 0 0,-1 2 1 0 0,-3 4-34 0 0,-415 96 759 0 0,441-96-625 0 0,0 0 1 0 0,1 3-1 0 0,0 0 1 0 0,1 2-1 0 0,0 1 0 0 0,1 1 1 0 0,1 2-1 0 0,1 0 1 0 0,0 2-1 0 0,-14 17-134 0 0,21-20 56 0 0,7-8-54 0 0,0 1 0 0 0,0 0-1 0 0,2 0 1 0 0,-1 1 0 0 0,1 1 0 0 0,1 0-1 0 0,1 0 1 0 0,-1 1 0 0 0,2 0 0 0 0,0 0-1 0 0,1 1 1 0 0,0-1 0 0 0,0 5-2 0 0,1 15-55 0 0,1 1 1 0 0,2 0-1 0 0,2 0 1 0 0,0-1 0 0 0,3 1-1 0 0,1 0 1 0 0,1-1-1 0 0,2 0 1 0 0,1 0-1 0 0,2 0 1 0 0,8 15 54 0 0,-2-22-46 0 0,1-1-1 0 0,1-1 1 0 0,2 0 0 0 0,0-2 0 0 0,1 0-1 0 0,2-1 1 0 0,0-2 0 0 0,1 0 0 0 0,1-1-1 0 0,1-2 1 0 0,1 0 0 0 0,0-2 0 0 0,24 9 46 0 0,177 50-65 0 0,-149-54 37 0 0,2 3 29 0 0,1-4 0 0 0,1-4 0 0 0,0-3 0 0 0,1-4 0 0 0,1-4-1 0 0,-1-3 1 0 0,0-4 0 0 0,8-4-1 0 0,-54 2 10 0 0,13 1 6 0 0,0-3 0 0 0,-1-1 0 0 0,0-3 0 0 0,0-2 0 0 0,-1-3 0 0 0,40-17-16 0 0,251-137 48 0 0,-304 150-34 0 0,-1-2 1 0 0,-1-1-1 0 0,0-2 1 0 0,-2-1-1 0 0,-1-1 1 0 0,-2-2-1 0 0,0-1 1 0 0,-2-1 0 0 0,-1-2-1 0 0,-2 0 1 0 0,-1-2-1 0 0,3-9-14 0 0,-13 23 68 0 0,-1-1-1 0 0,-2 0 1 0 0,0 0-1 0 0,-1-1 1 0 0,-1 0-1 0 0,-1-1 1 0 0,-2 0-1 0 0,0 0 1 0 0,-1 0-1 0 0,-1 0 1 0 0,-2-1-1 0 0,0 1 1 0 0,-2-1-1 0 0,-1 1 1 0 0,0 0-1 0 0,-2 0 1 0 0,-1 0-1 0 0,-1 0 1 0 0,-1 0-1 0 0,0 1 1 0 0,-2 0-1 0 0,-1 1 1 0 0,-2-3-68 0 0,-8 1 116 0 0,0 0 1 0 0,-1 1 0 0 0,-1 1 0 0 0,-2 1 0 0 0,0 1-1 0 0,-1 1 1 0 0,0 1 0 0 0,-2 2 0 0 0,0 0 0 0 0,-1 2 0 0 0,-2 0-117 0 0,-45-18 221 0 0,-2 4 0 0 0,-1 3 0 0 0,-51-8-221 0 0,64 18-266 0 0,-1 3 0 0 0,-1 3 0 0 0,1 3 0 0 0,-1 3 0 0 0,0 3 0 0 0,0 3 1 0 0,0 3-1 0 0,1 2 0 0 0,0 4 0 0 0,-38 12 266 0 0,-124 49-1734 0 0,115-33 338 0 0</inkml:trace>
  <inkml:trace contextRef="#ctx0" brushRef="#br0" timeOffset="4325.08">5029 2025 6049 0 0,'-86'-35'2867'0'0,"-74"-35"-2314"0"0,99 43-422 0 0,0 2 0 0 0,-2 3 0 0 0,-57-11-131 0 0,32 8 35 0 0,-522-111-49 0 0,512 113 10 0 0,-349-67 80 0 0,418 86-64 0 0,-166-20 215 0 0,-1 9 1 0 0,-56 8-228 0 0,84 8-28 0 0,0 7 0 0 0,1 8-1 0 0,0 7 1 0 0,2 8 0 0 0,-58 22 28 0 0,53 7 8 0 0,-150 78-8 0 0,53-20 25 0 0,164-75 52 0 0,2 5 0 0 0,-87 57-77 0 0,-9 45 202 0 0,83-17-214 0 0,108-124-2 0 0,0 1 0 0 0,1 1 0 0 0,0-1 0 0 0,1 1 0 0 0,0 0 0 0 0,0 0 0 0 0,1 0 1 0 0,1 0-1 0 0,0 1 0 0 0,0-1 0 0 0,1 1 0 0 0,1 0 0 0 0,0-1 0 0 0,0 1 0 0 0,1-1 0 0 0,1 1 0 0 0,0-1 0 0 0,0 1 0 0 0,2 0 14 0 0,74 125-272 0 0,-40-106 229 0 0,1-1 0 0 0,1-2 0 0 0,1-1 1 0 0,2-3-1 0 0,0-1 0 0 0,2-2 0 0 0,0-3 0 0 0,2-1 0 0 0,0-2 1 0 0,0-2-1 0 0,1-3 0 0 0,16 1 43 0 0,19 10-28 0 0,978 223-116 0 0,-642-170 135 0 0,62-12 9 0 0,-158-32 11 0 0,2-14-1 0 0,-1-14 1 0 0,23-16-11 0 0,-111-17 32 0 0,-1-10 0 0 0,-3-11 0 0 0,109-44-32 0 0,212-73 199 0 0,-529 161-188 0 0,0-1 0 0 0,0 0 0 0 0,-1-2 0 0 0,0-1 0 0 0,-1-1 0 0 0,0 0 0 0 0,-1-2 0 0 0,15-14-11 0 0,-9 6 22 0 0,-19 17-11 0 0,-1 0 1 0 0,1 0-1 0 0,-1 0 1 0 0,-1-1-1 0 0,1 0 1 0 0,-1-1-1 0 0,0 1 1 0 0,-1-1-1 0 0,0 0 1 0 0,0 0-1 0 0,-1-1 1 0 0,0 1-1 0 0,0-1 1 0 0,-1 0-1 0 0,1-6-11 0 0,1-110 175 0 0,-6 104-155 0 0,0 0 1 0 0,-2 0-1 0 0,0-1 0 0 0,-1 2 0 0 0,-2-1 1 0 0,0 1-1 0 0,-1-1 0 0 0,-1 2 0 0 0,-1-1 1 0 0,0 1-1 0 0,-2 1 0 0 0,0-1 0 0 0,-1 2 1 0 0,-1 0-1 0 0,0 0 0 0 0,-1 1 0 0 0,-4-2-20 0 0,-399-303 255 0 0,297 232-252 0 0,87 61-66 0 0,-1 2 0 0 0,-1 1 0 0 0,-1 1 0 0 0,-1 3 0 0 0,-1 1 0 0 0,-1 1 0 0 0,0 2 0 0 0,-1 3 0 0 0,-13-3 63 0 0,18 10-392 0 0,-1 2 0 0 0,1 1 0 0 0,-1 2 1 0 0,0 1-1 0 0,0 2 0 0 0,0 2 0 0 0,1 1 1 0 0,-1 1-1 0 0,-9 5 392 0 0,-20 5-1222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9T16:18:14.543"/>
    </inkml:context>
    <inkml:brush xml:id="br0">
      <inkml:brushProperty name="width" value="0.1" units="cm"/>
      <inkml:brushProperty name="height" value="0.1" units="cm"/>
      <inkml:brushProperty name="color" value="#E71224"/>
    </inkml:brush>
  </inkml:definitions>
  <inkml:trace contextRef="#ctx0" brushRef="#br0">572 63 8058 0 0,'62'-63'3407'0'0,"-37"349"-3686"0"0,-13-4 257 0 0,-11-53-69 0 0,-9-12-1647 0 0,6-200 1386 0 0,3-16 279 0 0,-1 0 0 0 0,0 0 0 0 0,0 0 0 0 0,0 0 0 0 0,0 0 0 0 0,0 0 0 0 0,0 0 0 0 0,0 1 0 0 0,0-1 0 0 0,0 0 0 0 0,0 0 0 0 0,0 0 0 0 0,-1 0 0 0 0,1 0 0 0 0,0 0 0 0 0,-1 0 0 0 0,1 0 0 0 0,-1 0 0 0 0,1 0 0 0 0,-1 0 0 0 0,0 0 0 0 0,1-1 0 0 0,-1 1 0 0 0,0 0 0 0 0,0 0 0 0 0,0 0 0 0 0,1-1 0 0 0,-1 1 0 0 0,0 0 0 0 0,0-1 0 0 0,0 1 0 0 0,0-1 0 0 0,0 1 0 0 0,0-1 0 0 0,0 0 0 0 0,0 1 0 0 0,0-1 0 0 0,0 0 0 0 0,0 0 0 0 0,-1 0 73 0 0,0 0-667 0 0,0-5-176 0 0</inkml:trace>
  <inkml:trace contextRef="#ctx0" brushRef="#br0" timeOffset="272.61">17 462 7450 0 0,'-1'0'62'0'0,"1"0"0"0"0,-1 0 0 0 0,1 0 1 0 0,-1 0-1 0 0,0 0 0 0 0,1 0 1 0 0,-1 0-1 0 0,0 0 0 0 0,1 0 0 0 0,-1 1 1 0 0,1-1-1 0 0,-1 0 0 0 0,0 0 0 0 0,1 1 1 0 0,-1-1-1 0 0,1 0 0 0 0,-1 1 1 0 0,1-1-1 0 0,-1 0 0 0 0,1 1 0 0 0,-1-1 1 0 0,1 1-1 0 0,-1-1 0 0 0,1 1 0 0 0,0-1 1 0 0,-1 1-1 0 0,1-1 0 0 0,0 1 1 0 0,-1-1-1 0 0,1 1 0 0 0,0 0 0 0 0,0-1 1 0 0,0 1-1 0 0,-1-1 0 0 0,1 1 0 0 0,0 0 1 0 0,0-1-1 0 0,0 1 0 0 0,0-1 1 0 0,0 1-1 0 0,0 0 0 0 0,0-1 0 0 0,0 1 1 0 0,0 0-1 0 0,1-1 0 0 0,-1 1 0 0 0,0-1 1 0 0,0 1-1 0 0,0 0 0 0 0,1-1 1 0 0,-1 1-1 0 0,0-1 0 0 0,1 1 0 0 0,-1-1 1 0 0,1 1-1 0 0,-1-1 0 0 0,0 1 0 0 0,1-1 1 0 0,-1 1-1 0 0,1-1 0 0 0,-1 0 1 0 0,1 1-1 0 0,-1-1 0 0 0,1 0 0 0 0,0 1 1 0 0,-1-1-1 0 0,1 0 0 0 0,-1 0 0 0 0,1 1-62 0 0,39 24-285 0 0,166 25 287 0 0,-171-45-13 0 0,22 6-15 0 0,0-4 0 0 0,0-1 0 0 0,1-3 0 0 0,-1-3 0 0 0,9-3 26 0 0,31-14-1196 0 0,-1-3-1 0 0,-1-6 1 0 0,-1-3-1 0 0,-1-4 1 0 0,16-13 1196 0 0,-57 25-915 0 0</inkml:trace>
  <inkml:trace contextRef="#ctx0" brushRef="#br0" timeOffset="584.57">1733 175 2977 0 0,'-100'39'4582'0'0,"28"-9"-3719"0"0,-35 8 258 0 0,-62 28 173 0 0,52-6-1243 0 0,3 5 1 0 0,-52 41-52 0 0,-82 53-2564 0 0,216-141 1847 0 0,3-6-237 0 0</inkml:trace>
  <inkml:trace contextRef="#ctx0" brushRef="#br0" timeOffset="894.06">330 113 6809 0 0,'40'18'3591'0'0,"46"51"-3042"0"0,79 110-846 0 0,-139-145 84 0 0,1 0-1 0 0,1-2 0 0 0,2-1 1 0 0,1-1-1 0 0,2-1 0 0 0,0-2 1 0 0,2-2-1 0 0,1-1 0 0 0,1-2 1 0 0,1-1-1 0 0,0-2 0 0 0,32 11 214 0 0,-8-18-1014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9T16:18:17.009"/>
    </inkml:context>
    <inkml:brush xml:id="br0">
      <inkml:brushProperty name="width" value="0.1" units="cm"/>
      <inkml:brushProperty name="height" value="0.1" units="cm"/>
      <inkml:brushProperty name="color" value="#E71224"/>
    </inkml:brush>
  </inkml:definitions>
  <inkml:trace contextRef="#ctx0" brushRef="#br0">20 1640 4497 0 0,'-19'-126'4066'0'0,"66"446"-2307"0"0,-33-96-1735 0 0,-8-77 5 0 0,-7-100-98 0 0,3-1-1 0 0,1 0 1 0 0,3 1-1 0 0,2-2 0 0 0,4 13 70 0 0,45 129-2868 0 0,-47-157 1910 0 0</inkml:trace>
  <inkml:trace contextRef="#ctx0" brushRef="#br0" timeOffset="609.42">392 2113 4657 0 0,'-18'68'1895'0'0,"-7"56"-1844"0"0,19 42 381 0 0,9-42-108 0 0,13-40-163 0 0,10-123 89 0 0,39-181-54 0 0,-55 173-178 0 0,1 1 1 0 0,3 1-1 0 0,2 0 0 0 0,1 1 1 0 0,16-26-19 0 0,-28 62 12 0 0,-5 6-2 0 0,0 0 1 0 0,1 0 0 0 0,-1 0 0 0 0,1 0-1 0 0,-1 1 1 0 0,1-1 0 0 0,0 0-1 0 0,0 1 1 0 0,0-1 0 0 0,0 0 0 0 0,0 1-1 0 0,0-1 1 0 0,0 1 0 0 0,0-1-1 0 0,1 1 1 0 0,-1 0 0 0 0,1 0-1 0 0,-1 0 1 0 0,1-1 0 0 0,-1 1 0 0 0,1 1-1 0 0,-1-1 1 0 0,1 0 0 0 0,0 0-1 0 0,0 1 1 0 0,-1-1 0 0 0,1 0 0 0 0,0 1-1 0 0,0 0 1 0 0,0 0 0 0 0,0-1-1 0 0,0 1 1 0 0,-1 0 0 0 0,1 0-1 0 0,1 1-10 0 0,-3-1 118 0 0,9 28 198 0 0,6 36-195 0 0,-3 1 1 0 0,-3 0-1 0 0,1 51-121 0 0,-10-107 8 0 0,0 0 0 0 0,1 0 0 0 0,0 0 0 0 0,0 0 1 0 0,1 0-1 0 0,0-1 0 0 0,1 1 0 0 0,0-1 0 0 0,1 1 0 0 0,-1-1 0 0 0,5 6-8 0 0,27-31 126 0 0,-29 12-102 0 0,59-88 141 0 0,79-155-64 0 0,-137 236-99 0 0,3-6-2 0 0,0 1 0 0 0,1 0 0 0 0,0 1-1 0 0,2 0 1 0 0,0 1 0 0 0,0 1 0 0 0,2 0 0 0 0,-1 0-1 0 0,10-5 1 0 0,-23 18 2 0 0,0 0-1 0 0,0 1 0 0 0,0-1 0 0 0,0 1 0 0 0,0-1 0 0 0,0 0 0 0 0,0 1 0 0 0,0 0 0 0 0,0-1 1 0 0,0 1-1 0 0,0 0 0 0 0,0-1 0 0 0,0 1 0 0 0,0 0 0 0 0,0 0 0 0 0,0 0 0 0 0,0 0 1 0 0,0 0-1 0 0,0 0 0 0 0,1 0 0 0 0,-1 0 0 0 0,0 1 0 0 0,0-1 0 0 0,0 0 0 0 0,0 1 0 0 0,0-1 1 0 0,0 0-1 0 0,0 1 0 0 0,0-1 0 0 0,0 1 0 0 0,0 0 0 0 0,-1-1 0 0 0,1 1 0 0 0,0 0 1 0 0,0 0-1 0 0,0-1 0 0 0,-1 1 0 0 0,1 0 0 0 0,0 0 0 0 0,-1 0 0 0 0,1 0 0 0 0,-1 0 0 0 0,1 0 1 0 0,-1 0-1 0 0,1 0 0 0 0,-1 0 0 0 0,0 0 0 0 0,0 0 0 0 0,1 0 0 0 0,-1 0 0 0 0,0 1-1 0 0,5 63 100 0 0,-5-58-91 0 0,11 209 121 0 0,-9-199-49 0 0,-3-12-224 0 0,1 0-1 0 0,0 0 1 0 0,1 0 0 0 0,-1-1-1 0 0,1 1 1 0 0,0 0-1 0 0,0 0 1 0 0,0-1 0 0 0,1 1-1 0 0,-1 0 1 0 0,1-1-1 0 0,0 0 1 0 0,1 1 0 0 0,-1-1-1 0 0,1 0 1 0 0,0 0-1 0 0,0 0 1 0 0,0-1 0 0 0,0 1-1 0 0,1-1 1 0 0,-1 1-1 0 0,1-1 144 0 0,14-2-1240 0 0</inkml:trace>
  <inkml:trace contextRef="#ctx0" brushRef="#br0" timeOffset="882.77">1537 1657 4145 0 0,'-52'124'2471'0'0,"-75"292"-1675"0"0,68-191 541 0 0,-19 170-1337 0 0,22-97-254 0 0,38-169-2525 0 0,19-128 1776 0 0</inkml:trace>
  <inkml:trace contextRef="#ctx0" brushRef="#br0" timeOffset="1227.51">1435 1996 3377 0 0,'-26'33'1429'0'0,"11"6"-1121"0"0,2 0 0 0 0,2 1 0 0 0,1 1 0 0 0,2 0 0 0 0,3 0-1 0 0,0 5-307 0 0,4-13 230 0 0,14 93 371 0 0,-12-125-593 0 0,0 1 0 0 0,0-1 0 0 0,0 1 0 0 0,0-1 0 0 0,0 0 0 0 0,0 1 0 0 0,0-1 0 0 0,0 0 0 0 0,0 0 0 0 0,0 0 0 0 0,1 1 0 0 0,-1-1-1 0 0,1-1 1 0 0,-1 1 0 0 0,0 0 0 0 0,1 0 0 0 0,-1-1 0 0 0,1 1 0 0 0,0 0 0 0 0,-1-1 0 0 0,1 0 0 0 0,0 1 0 0 0,-1-1 0 0 0,1 0 0 0 0,0 0 0 0 0,-1 0 0 0 0,1 0 0 0 0,0 0 0 0 0,-1 0-1 0 0,1 0 1 0 0,0-1 0 0 0,-1 1 0 0 0,1-1 0 0 0,-1 1 0 0 0,1-1 0 0 0,0 1 0 0 0,-1-1 0 0 0,1 0 0 0 0,-1 0 0 0 0,0 0 0 0 0,1 0 0 0 0,-1 0 0 0 0,0 0-8 0 0,59-53 273 0 0,-42 27-221 0 0,-1-1 0 0 0,-1-2-1 0 0,-1 1 1 0 0,-2-2 0 0 0,-1 0 0 0 0,-1 0 0 0 0,-2-1 0 0 0,-1 0-1 0 0,-2 0 1 0 0,-1-1 0 0 0,-2 0 0 0 0,0 0 0 0 0,-3-2-52 0 0,1 26 32 0 0,-1 0 0 0 0,0 0 1 0 0,-1 0-1 0 0,0-1 1 0 0,-1 1-1 0 0,1 0 0 0 0,-2 0 1 0 0,1 0-1 0 0,-1 1 1 0 0,-1-1-1 0 0,1 1 0 0 0,-2 0 1 0 0,1-1-1 0 0,-1 2 1 0 0,0-1-1 0 0,-1 1 1 0 0,1-1-1 0 0,-2 1 0 0 0,1 1 1 0 0,-1 0-1 0 0,0-1 1 0 0,0 2-1 0 0,-2-2-32 0 0,4 7-76 0 0,1 0 0 0 0,-1 1 0 0 0,1-1 0 0 0,-1 1 0 0 0,1 0 0 0 0,0 0 0 0 0,-1 0 0 0 0,1 1 0 0 0,0-1 0 0 0,0 1 0 0 0,0 0 0 0 0,0 1 0 0 0,0-1 0 0 0,0 1 0 0 0,1-1 0 0 0,-1 1 0 0 0,1 0 0 0 0,0 0 0 0 0,0 1 0 0 0,0-1 0 0 0,0 1 0 0 0,1-1 0 0 0,-1 1 0 0 0,1 0 0 0 0,0 0 0 0 0,0 0 0 0 0,0 0 0 0 0,1 0 0 0 0,-1 1 0 0 0,1-1 0 0 0,0 0 1 0 0,0 1-1 0 0,1-1 0 0 0,-1 1 0 0 0,1-1 0 0 0,0 1 0 0 0,0-1 0 0 0,0 1 0 0 0,1-1 0 0 0,0 1 0 0 0,0-1 0 0 0,0 0 0 0 0,1 4 76 0 0,4 6-930 0 0</inkml:trace>
  <inkml:trace contextRef="#ctx0" brushRef="#br0" timeOffset="1592.26">1988 1758 3481 0 0,'-119'114'4626'0'0,"88"-71"-3926"0"0,11-19-461 0 0,1 1 0 0 0,1 0 0 0 0,1 2-1 0 0,1 0 1 0 0,2 0 0 0 0,1 2 0 0 0,1 0 0 0 0,1 0 0 0 0,-1 12-239 0 0,11-35 1 0 0,0-1 1 0 0,0 1-1 0 0,1-1 0 0 0,0 1 1 0 0,0-1-1 0 0,0 1 0 0 0,1-1 1 0 0,0 1-1 0 0,0-1 0 0 0,0 1 1 0 0,1-1-1 0 0,-1 0 0 0 0,1 0 1 0 0,1 0-1 0 0,-1 0 0 0 0,1 0 1 0 0,-1 0-1 0 0,2 0 0 0 0,-1-1 1 0 0,0 1-1 0 0,1-1 0 0 0,0 0 1 0 0,0 0-1 0 0,0-1 0 0 0,0 1 1 0 0,1-1-1 0 0,-1 0 0 0 0,1 0 1 0 0,0 0-1 0 0,0-1 0 0 0,0 0 1 0 0,0 0-1 0 0,0 0 0 0 0,1 0 1 0 0,-1-1-1 0 0,1 0 0 0 0,-1 0 1 0 0,1 0-1 0 0,-1-1 0 0 0,3 0-1 0 0,5-2 10 0 0,-1-1-1 0 0,0 0 1 0 0,0-1-1 0 0,0-1 1 0 0,-1 0-1 0 0,1 0 1 0 0,-1-1-1 0 0,0-1 1 0 0,-1 1-1 0 0,1-2 1 0 0,-2 0-1 0 0,1 0 1 0 0,-1-1-1 0 0,0 0 1 0 0,-1 0-1 0 0,0-1 1 0 0,0 0-1 0 0,-1 0 1 0 0,0-1-1 0 0,-1 0 1 0 0,0 0-1 0 0,-1-1 1 0 0,-1 1-1 0 0,1-1 1 0 0,-2-1-10 0 0,52-233-1026 0 0,-26 154-4471 0 0,-21 86 4285 0 0</inkml:trace>
  <inkml:trace contextRef="#ctx0" brushRef="#br0" timeOffset="2141.84">2149 1728 472 0 0,'26'-96'895'0'0,"-16"82"3059"0"0,-1 40-3562 0 0,3 9-170 0 0,39 83 212 0 0,-43-92-373 0 0,4 14 34 0 0,-1 0 1 0 0,-2 0-1 0 0,-2 1 0 0 0,-2 1 1 0 0,0 39-96 0 0,-5-78 30 0 0,0 1 1 0 0,0 0 0 0 0,0 0-1 0 0,0 0 1 0 0,-1 0-1 0 0,0 0 1 0 0,0 0-1 0 0,0 0 1 0 0,0 0 0 0 0,-1-1-1 0 0,0 1 1 0 0,1 0-1 0 0,-1-1 1 0 0,0 1-1 0 0,-1-1 1 0 0,1 0 0 0 0,-1 0-1 0 0,1 0 1 0 0,-1 0-1 0 0,0 0 1 0 0,0-1-1 0 0,0 1 1 0 0,0-1 0 0 0,-1 0-1 0 0,1 0 1 0 0,-1 0-1 0 0,-2 1-30 0 0,3-5 30 0 0,1 1 1 0 0,0-1-1 0 0,-1 0 0 0 0,1 0 0 0 0,0-1 0 0 0,0 1 0 0 0,0 0 0 0 0,0-1 0 0 0,0 1 0 0 0,1-1 1 0 0,-1 0-1 0 0,1 1 0 0 0,0-1 0 0 0,0 0 0 0 0,0 0 0 0 0,0 0 0 0 0,0 0 0 0 0,0 0 0 0 0,1 0 1 0 0,-1 0-1 0 0,1 0 0 0 0,0 0 0 0 0,0 0 0 0 0,0 0 0 0 0,1 0 0 0 0,-1-1-30 0 0,1-24-6 0 0,2 0 0 0 0,0 1 0 0 0,2-1 0 0 0,1 1 0 0 0,1 0 0 0 0,1 1 0 0 0,1 0 0 0 0,2 0 0 0 0,0 1 0 0 0,2 0 0 0 0,1 1 0 0 0,1 1 0 0 0,0 0 0 0 0,2 1-1 0 0,11-11 7 0 0,56-61-46 0 0,-44 63 40 0 0,-2-2 0 0 0,-1-2 0 0 0,-2-1 0 0 0,-2-2 0 0 0,-1-1 0 0 0,-2-1 0 0 0,-1-2 0 0 0,9-22 6 0 0,117-329 88 0 0,-132 330-25 0 0,-3-1 0 0 0,-3-1 0 0 0,-2 0 0 0 0,3-52-63 0 0,-19 117 21 0 0,1 1-1 0 0,-1 0 1 0 0,0 0 0 0 0,0 0-1 0 0,0-1 1 0 0,0 1 0 0 0,0 0-1 0 0,0-1 1 0 0,0 1 0 0 0,0-1-1 0 0,0 1 1 0 0,0-1 0 0 0,0 0 0 0 0,0 1-1 0 0,0-1 1 0 0,0 0 0 0 0,0 0-1 0 0,0 0 1 0 0,0 1 0 0 0,0-1-1 0 0,-1 0 1 0 0,1-1 0 0 0,0 1-1 0 0,0 0 1 0 0,0 0 0 0 0,0 0 0 0 0,0-1-1 0 0,0 1 1 0 0,0 0 0 0 0,0-1-1 0 0,0 1 1 0 0,0-1 0 0 0,0 0-1 0 0,0 1 1 0 0,0-1 0 0 0,0 0-1 0 0,0 1 1 0 0,0-1 0 0 0,0 0 0 0 0,1 0-1 0 0,-1 0 1 0 0,0 0 0 0 0,1 1-1 0 0,-1-1 1 0 0,1 0 0 0 0,-1 0-1 0 0,1 0 1 0 0,-1-1 0 0 0,1 1-1 0 0,0 0 1 0 0,-1 0 0 0 0,1 0 0 0 0,0 0-1 0 0,0 0 1 0 0,0 0 0 0 0,0 0-1 0 0,0-1 1 0 0,0 1 0 0 0,0 0-1 0 0,0 0 1 0 0,0 0 0 0 0,1 0-1 0 0,-1 0 1 0 0,0 0 0 0 0,1 0 0 0 0,0-1-22 0 0,-12 20 74 0 0,1 1-1 0 0,1 0 1 0 0,1 1-1 0 0,1 0 1 0 0,1 0-1 0 0,0 1 0 0 0,2-1 1 0 0,-2 16-73 0 0,-7 24 34 0 0,-13 90-135 0 0,-23 285 83 0 0,8-54 32 0 0,32-62-1249 0 0,20-207-1002 0 0,-5-91 1118 0 0</inkml:trace>
  <inkml:trace contextRef="#ctx0" brushRef="#br0" timeOffset="2435.93">2574 1450 5801 0 0,'81'5'2389'0'0,"33"-2"-2893"0"0,111-18-3262 0 0,-188 8 2783 0 0</inkml:trace>
  <inkml:trace contextRef="#ctx0" brushRef="#br0" timeOffset="3199.92">3401 1265 2336 0 0,'-14'2'303'0'0,"-1"0"-1"0"0,0 1 1 0 0,1 0-1 0 0,0 2 0 0 0,0-1 1 0 0,0 2-1 0 0,1 0 0 0 0,0 0 1 0 0,0 1-1 0 0,0 1 0 0 0,1 0 1 0 0,0 1-1 0 0,0 0 0 0 0,1 1 1 0 0,1 0-1 0 0,-1 1 0 0 0,2 0 1 0 0,-1 0-1 0 0,2 1 1 0 0,0 1-1 0 0,-2 2-302 0 0,-4 4 165 0 0,0 0 0 0 0,2 1 0 0 0,0 0 0 0 0,1 0 0 0 0,1 1 0 0 0,1 1 0 0 0,1 0 0 0 0,1 0-1 0 0,1 0 1 0 0,1 1 0 0 0,1 0 0 0 0,0 0 0 0 0,2 5-165 0 0,0-23-5 0 0,1 0-1 0 0,0 0 0 0 0,0 0 0 0 0,0 0 0 0 0,0 0 1 0 0,1 0-1 0 0,0 0 0 0 0,0 1 0 0 0,0-1 0 0 0,1 0 1 0 0,0 0-1 0 0,0 0 0 0 0,0 0 0 0 0,1 0 0 0 0,-1 0 1 0 0,1-1-1 0 0,0 1 0 0 0,0 0 0 0 0,1-1 0 0 0,0 1 1 0 0,-1-1-1 0 0,1 0 0 0 0,1 0 0 0 0,-1 0 1 0 0,1-1-1 0 0,-1 1 0 0 0,1-1 0 0 0,0 1 0 0 0,0-1 1 0 0,1-1-1 0 0,-1 1 0 0 0,1 0 0 0 0,-1-1 0 0 0,1 0 1 0 0,0 0-1 0 0,0-1 0 0 0,-1 1 0 0 0,4-1 6 0 0,-3-1-3 0 0,-1-1 0 0 0,1 0-1 0 0,0-1 1 0 0,0 1 0 0 0,-1-1 0 0 0,1 0-1 0 0,-1 0 1 0 0,0 0 0 0 0,1 0-1 0 0,-1-1 1 0 0,0 0 0 0 0,-1 0 0 0 0,1 0-1 0 0,0 0 1 0 0,-1-1 0 0 0,0 0-1 0 0,1 1 1 0 0,-2-1 0 0 0,1 0 0 0 0,1-2 3 0 0,10-11 1 0 0,126-184 38 0 0,-46 4 106 0 0,-65 121-42 0 0,-31 51 148 0 0,-3 63-213 0 0,32 110-84 0 0,43-23 28 0 0,-66-120 19 0 0,-3-3 1 0 0,0 0-1 0 0,0-1 1 0 0,0 1 0 0 0,0 0 0 0 0,0-1 0 0 0,1 1-1 0 0,-1 0 1 0 0,0-1 0 0 0,1 0 0 0 0,0 1-1 0 0,-1-1 1 0 0,1 0 0 0 0,0 0 0 0 0,-1 0-1 0 0,1 0 1 0 0,0 0 0 0 0,0 0 0 0 0,0 0-1 0 0,0-1 1 0 0,0 1 0 0 0,0-1 0 0 0,0 1-1 0 0,0-1 1 0 0,0 0 0 0 0,0 0 0 0 0,0 0 0 0 0,0 0-1 0 0,0 0 1 0 0,0 0 0 0 0,0 0 0 0 0,0-1-1 0 0,0 1 1 0 0,0-1 0 0 0,0 0 0 0 0,0 1-1 0 0,1-2-1 0 0,2 0 7 0 0,0-1 0 0 0,-1 0 0 0 0,1 0 0 0 0,-1 0 0 0 0,0 0 0 0 0,1-1 0 0 0,-2 0 0 0 0,1 0 0 0 0,0 0 0 0 0,-1 0 0 0 0,0-1 0 0 0,1 1 0 0 0,-2-1 0 0 0,1 0 0 0 0,-1 0 0 0 0,1 0 0 0 0,-1 0 0 0 0,-1 0-7 0 0,15-25 33 0 0,54-85 47 0 0,-28 67-63 0 0,-33 101 169 0 0,13 105-76 0 0,-22-156-108 0 0,0-1-1 0 0,0 1 0 0 0,-1-1 0 0 0,1 0 0 0 0,0 1 0 0 0,1-1 1 0 0,-1 0-1 0 0,0 1 0 0 0,0-1 0 0 0,0 1 0 0 0,1-1 0 0 0,-1 0 0 0 0,1 0 1 0 0,-1 1-1 0 0,1-1 0 0 0,-1 0 0 0 0,1 0 0 0 0,0 1 0 0 0,0-1 0 0 0,0 0 1 0 0,-1 0-1 0 0,1 0 0 0 0,0 0 0 0 0,0 0 0 0 0,0 0 0 0 0,1-1 0 0 0,-1 1 1 0 0,0 0-1 0 0,0 0 0 0 0,0-1 0 0 0,1 1 0 0 0,-1-1 0 0 0,0 1 1 0 0,0-1-1 0 0,1 1 0 0 0,-1-1 0 0 0,1 0 0 0 0,-1 0 0 0 0,0 0 0 0 0,1 0 1 0 0,-1 0-1 0 0,0 0 0 0 0,1 0 0 0 0,-1 0 0 0 0,1 0 0 0 0,-1-1 0 0 0,0 1 1 0 0,0 0-1 0 0,1-1 0 0 0,-1 1 0 0 0,0-1 0 0 0,1 0 0 0 0,-1 1 0 0 0,0-1 1 0 0,0 0-1 0 0,0 0 0 0 0,0 0 0 0 0,0 0 0 0 0,0 1 0 0 0,1-3-1 0 0,58-63 44 0 0,29-64-4 0 0,-13 76-115 0 0,-31-6-164 0 0,-3-2 1 0 0,-2-2 0 0 0,22-52 238 0 0,-47 87-60 0 0,99-223-461 0 0,-94 188 507 0 0,-2-1 1 0 0,-2-1 0 0 0,-4 0 0 0 0,-2-6 13 0 0,1 4 14 0 0,14-215 43 0 0,-36 170 15 0 0,11 113-70 0 0,-1 0 1 0 0,1-1-1 0 0,-1 1 0 0 0,0 0 0 0 0,1 0 0 0 0,-1 0 0 0 0,0 0 0 0 0,1 0 1 0 0,-1 0-1 0 0,0 0 0 0 0,1 0 0 0 0,-1 0 0 0 0,1 0 0 0 0,-1 0 0 0 0,0 0 1 0 0,1 0-1 0 0,-1 0 0 0 0,0 1 0 0 0,1-1 0 0 0,-1 0 0 0 0,1 0 0 0 0,-1 1 1 0 0,1-1-1 0 0,-1 1 0 0 0,1-1 0 0 0,-1 0 0 0 0,1 1 0 0 0,-1-1 0 0 0,1 1 1 0 0,-1-1-1 0 0,1 1 0 0 0,0-1 0 0 0,-1 1 0 0 0,1-1 0 0 0,0 1 1 0 0,-1-1-1 0 0,1 1 0 0 0,0 0 0 0 0,0-1 0 0 0,0 1 0 0 0,-1-1 0 0 0,1 1 1 0 0,0 0-1 0 0,0-1 0 0 0,0 1 0 0 0,0 0 0 0 0,0-1 0 0 0,0 1 0 0 0,0 0 1 0 0,0-1-1 0 0,1 1 0 0 0,-1-1 0 0 0,0 1 0 0 0,0 0 0 0 0,0-1 0 0 0,1 1 1 0 0,-1-1-1 0 0,0 1 0 0 0,1-1 0 0 0,-1 1 0 0 0,0 0 0 0 0,1-1 0 0 0,-1 0 1 0 0,1 1-3 0 0,-43 214 270 0 0,29 77 18 0 0,7 364-172 0 0,27-477-2357 0 0,-19-170 1470 0 0</inkml:trace>
  <inkml:trace contextRef="#ctx0" brushRef="#br0" timeOffset="3448.41">4137 812 5961 0 0,'-6'-5'3713'0'0,"34"0"-3554"0"0,313 46-701 0 0,-250-27-519 0 0,-63-7 537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9T16:18:24.033"/>
    </inkml:context>
    <inkml:brush xml:id="br0">
      <inkml:brushProperty name="width" value="0.1" units="cm"/>
      <inkml:brushProperty name="height" value="0.1" units="cm"/>
      <inkml:brushProperty name="color" value="#E71224"/>
    </inkml:brush>
  </inkml:definitions>
  <inkml:trace contextRef="#ctx0" brushRef="#br0">504 1 4369 0 0,'-44'12'4061'0'0,"37"36"-2898"0"0,30 80-724 0 0,-8-76-376 0 0,32 313 44 0 0,-6-154-43 0 0,-23-86-951 0 0,-29-79-736 0 0,5-35 708 0 0</inkml:trace>
  <inkml:trace contextRef="#ctx0" brushRef="#br0" timeOffset="351.32">15 619 3369 0 0,'-14'-10'2182'0'0,"14"10"-2106"0"0,1 0 1 0 0,-1 0 0 0 0,0 0 0 0 0,1 0-1 0 0,-1 0 1 0 0,0 0 0 0 0,1-1 0 0 0,-1 1 0 0 0,0 0-1 0 0,1 0 1 0 0,-1 0 0 0 0,0-1 0 0 0,0 1 0 0 0,1 0-1 0 0,-1 0 1 0 0,0-1 0 0 0,0 1 0 0 0,1 0-1 0 0,-1-1 1 0 0,0 1 0 0 0,0 0 0 0 0,0 0 0 0 0,0-1-1 0 0,1 1 1 0 0,-1 0 0 0 0,0-1 0 0 0,0 1 0 0 0,0-1-1 0 0,0 1 1 0 0,0 0 0 0 0,0-1 0 0 0,0 1-1 0 0,0 0 1 0 0,0-1 0 0 0,0 1 0 0 0,0 0 0 0 0,0-1-1 0 0,0 1 1 0 0,0 0 0 0 0,-1-1 0 0 0,1 1 0 0 0,0 0-1 0 0,0-1 1 0 0,0 1 0 0 0,0 0 0 0 0,-1-1-1 0 0,1 1 1 0 0,0 0 0 0 0,0-1 0 0 0,0 1 0 0 0,-1 0-1 0 0,1 0-76 0 0,161-46 323 0 0,30 14-331 0 0,-136 17 32 0 0,0-3-1 0 0,-1-1 1 0 0,-1-3 0 0 0,44-27-24 0 0,59-47-2003 0 0,-127 78 768 0 0,-16 10 161 0 0</inkml:trace>
  <inkml:trace contextRef="#ctx0" brushRef="#br0" timeOffset="643.26">872 120 4809 0 0,'-3'-6'274'0'0,"3"5"-246"0"0,0 0 1 0 0,0 0 0 0 0,0 0-1 0 0,0 1 1 0 0,0-1 0 0 0,0 0-1 0 0,0 0 1 0 0,0 1 0 0 0,0-1-1 0 0,-1 0 1 0 0,1 0 0 0 0,0 1-1 0 0,0-1 1 0 0,-1 0 0 0 0,1 0-1 0 0,0 1 1 0 0,-1-1 0 0 0,1 0-1 0 0,-1 1 1 0 0,1-1 0 0 0,-1 0-1 0 0,1 1 1 0 0,-1-1 0 0 0,1 1-1 0 0,-1-1 1 0 0,0 1 0 0 0,1-1-1 0 0,-1 1 1 0 0,0 0 0 0 0,1-1-1 0 0,-1 1 1 0 0,0 0 0 0 0,0-1-1 0 0,1 1 1 0 0,-1 0 0 0 0,0 0-1 0 0,0 0 1 0 0,1 0 0 0 0,-1 0-1 0 0,0 0 1 0 0,0 0 0 0 0,0 0-1 0 0,1 0 1 0 0,-1 0 0 0 0,0 0-1 0 0,0 0 1 0 0,1 0 0 0 0,-1 1-1 0 0,0-1 1 0 0,0 0 0 0 0,1 1-1 0 0,-1-1 1 0 0,0 0 0 0 0,1 1-1 0 0,-1-1 1 0 0,0 1 0 0 0,1-1-1 0 0,-1 1 1 0 0,1-1 0 0 0,-1 1-1 0 0,1 0 1 0 0,-1-1 0 0 0,1 1-1 0 0,-1 0 1 0 0,1-1 0 0 0,0 1 0 0 0,-1 0-1 0 0,1 0-28 0 0,-98 173 2047 0 0,31-45-1244 0 0,-34 50-488 0 0,97-173-454 0 0,0 0 0 0 0,-1 0 1 0 0,0-1-1 0 0,0 1 0 0 0,0-1 1 0 0,-1-1-1 0 0,0 1 0 0 0,0-1 1 0 0,0 0-1 0 0,0 0 0 0 0,-1 0 0 0 0,1-1 1 0 0,-1 0-1 0 0,0 0 0 0 0,0-1 1 0 0,0 0-1 0 0,0 0 0 0 0,-1-1 1 0 0,1 0-1 0 0,0 0 0 0 0,-1-1 1 0 0,1 0-1 0 0,0 0 0 0 0,-1 0 0 0 0,-1-1 139 0 0,-21-6-1296 0 0</inkml:trace>
  <inkml:trace contextRef="#ctx0" brushRef="#br0" timeOffset="970.39">31 216 3985 0 0,'19'-45'4202'0'0,"-17"43"-4149"0"0,1 1-1 0 0,0 0 0 0 0,-1 0 0 0 0,1 0 0 0 0,0 0 1 0 0,0 1-1 0 0,0-1 0 0 0,0 1 0 0 0,0 0 1 0 0,-1 0-1 0 0,1 0 0 0 0,0 0 0 0 0,0 0 0 0 0,0 0 1 0 0,0 1-1 0 0,0 0 0 0 0,0-1 0 0 0,-1 1 1 0 0,1 0-1 0 0,0 1 0 0 0,-1-1 0 0 0,1 0 0 0 0,0 1 1 0 0,-1-1-53 0 0,197 88 885 0 0,-168-79-866 0 0,0 1 0 0 0,-1 1 0 0 0,-1 2 0 0 0,0 0 0 0 0,-1 3 0 0 0,-1 0 0 0 0,0 1 0 0 0,-1 2 0 0 0,-2 1 0 0 0,0 1 0 0 0,-1 0 0 0 0,0 3-19 0 0,100 95-2824 0 0,-98-100 1775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6:34.732"/>
    </inkml:context>
    <inkml:brush xml:id="br0">
      <inkml:brushProperty name="width" value="0.05" units="cm"/>
      <inkml:brushProperty name="height" value="0.05" units="cm"/>
      <inkml:brushProperty name="color" value="#E71224"/>
    </inkml:brush>
  </inkml:definitions>
  <inkml:trace contextRef="#ctx0" brushRef="#br0">317 5 6905 0 0,'-12'-4'3855'0'0,"8"19"-2423"0"0,-25 163-813 0 0,9-98-437 0 0,4 1 1 0 0,3 1 0 0 0,-1 63-183 0 0,-4 15-159 0 0,2-92-953 0 0,-10-50-2636 0 0,9-49 1173 0 0,7 18 1555 0 0</inkml:trace>
  <inkml:trace contextRef="#ctx0" brushRef="#br0" timeOffset="250.1">79 731 1616 0 0,'-66'-159'2222'0'0,"63"152"-1933"0"0,1 0-1 0 0,0 0 1 0 0,0 0-1 0 0,1 0 1 0 0,0 0-1 0 0,0 0 1 0 0,0 0-1 0 0,1 0 1 0 0,0 0-1 0 0,1 0 1 0 0,-1 0-1 0 0,1 0 1 0 0,1 0-1 0 0,-1 0 1 0 0,1 0-1 0 0,1 0 1 0 0,-1 0-1 0 0,1 1 1 0 0,0-1-1 0 0,1 1 1 0 0,1-3-289 0 0,23-31 1175 0 0,-26 40-1157 0 0,2-4 26 0 0,1 1 0 0 0,1 0 0 0 0,-1 1 0 0 0,0-1 1 0 0,1 1-1 0 0,-1 0 0 0 0,1 1 0 0 0,-1-1 0 0 0,1 1 0 0 0,0 0 0 0 0,0 0 0 0 0,0 1 0 0 0,-1 0 0 0 0,1 0 1 0 0,0 0-1 0 0,0 1 0 0 0,0-1 0 0 0,-1 2 0 0 0,2-1-44 0 0,38 12-625 0 0,2-2 1 0 0,-1-2-1 0 0,1-2 1 0 0,28 0 624 0 0,-49-5-1068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7:48.640"/>
    </inkml:context>
    <inkml:brush xml:id="br0">
      <inkml:brushProperty name="width" value="0.05" units="cm"/>
      <inkml:brushProperty name="height" value="0.05" units="cm"/>
      <inkml:brushProperty name="color" value="#E71224"/>
    </inkml:brush>
  </inkml:definitions>
  <inkml:trace contextRef="#ctx0" brushRef="#br0">589 1127 6033 0 0,'-64'-19'3709'0'0,"58"19"-3600"0"0,0 0 0 0 0,0 1 0 0 0,0 0 0 0 0,0 0 0 0 0,1 0 0 0 0,-1 1 0 0 0,0 0 0 0 0,1 0 0 0 0,0 0 0 0 0,-1 1 0 0 0,1 0 0 0 0,0 0 0 0 0,0 0 0 0 0,1 1 0 0 0,-1-1 0 0 0,1 1 0 0 0,-1 0 0 0 0,1 1 0 0 0,0-1 0 0 0,1 1 0 0 0,-1-1 0 0 0,1 1 0 0 0,0 0 0 0 0,0 1 0 0 0,1-1 0 0 0,-1 2-109 0 0,-21 85 944 0 0,52 430-370 0 0,-14-436-575 0 0,3-1 1 0 0,5 0-1 0 0,2-1 1 0 0,5-2-1 0 0,17 33 1 0 0,-28-65-325 0 0,1 3-3735 0 0,-25-60 2780 0 0</inkml:trace>
  <inkml:trace contextRef="#ctx0" brushRef="#br0" timeOffset="249.54">0 2009 6201 0 0,'12'1'4983'0'0,"23"-7"-4031"0"0,88-64-99 0 0,14-38-482 0 0,191-116-6444 0 0,-304 206 4411 0 0</inkml:trace>
  <inkml:trace contextRef="#ctx0" brushRef="#br0" timeOffset="640.08">770 1401 5081 0 0,'3'-8'247'0'0,"8"-19"1869"0"0,-32 50-622 0 0,4 5-1123 0 0,1 0 0 0 0,2 0 0 0 0,1 2 0 0 0,1-1 0 0 0,1 2 0 0 0,2-1 0 0 0,1 1 0 0 0,2 1 0 0 0,0-1 0 0 0,3 1 0 0 0,0 0 1 0 0,2 0-1 0 0,2 6-371 0 0,-2-22 49 0 0,1-1 0 0 0,1 1 0 0 0,1 0 0 0 0,0 0 0 0 0,1-1 0 0 0,0 1 1 0 0,1-1-1 0 0,1 0 0 0 0,1 0 0 0 0,0 0 0 0 0,1-1 0 0 0,0 0 0 0 0,9 12-49 0 0,-12-23-11 0 0,0 0-1 0 0,0-1 0 0 0,1 1 1 0 0,-1-1-1 0 0,0 0 0 0 0,1-1 1 0 0,-1 1-1 0 0,1-1 0 0 0,0 0 1 0 0,-1 0-1 0 0,1 0 0 0 0,0-1 0 0 0,0 1 1 0 0,0-1-1 0 0,-1 0 0 0 0,1-1 1 0 0,0 1-1 0 0,0-1 0 0 0,-1 0 1 0 0,1 0-1 0 0,0 0 0 0 0,-1-1 1 0 0,1 0-1 0 0,-1 0 0 0 0,0 0 0 0 0,1 0 1 0 0,-1-1-1 0 0,0 1 0 0 0,0-1 1 0 0,-1 0-1 0 0,1 0 0 0 0,-1-1 1 0 0,1 1-1 0 0,-1-1 12 0 0,5-5-10 0 0,-1-1 1 0 0,0 1-1 0 0,0-1 0 0 0,-1 0 1 0 0,0-1-1 0 0,-1 1 1 0 0,0-1-1 0 0,-1 0 0 0 0,0 0 1 0 0,-1-1-1 0 0,0 1 0 0 0,-1-1 1 0 0,0 0-1 0 0,-1 1 1 0 0,0-1-1 0 0,-1 0 0 0 0,0 0 1 0 0,-2-9 9 0 0,-3-5-2 0 0,3 9 4 0 0,-1 1 0 0 0,-1-1-1 0 0,0 1 1 0 0,-1 1 0 0 0,-1-1 0 0 0,-1 1 0 0 0,0 0-1 0 0,0 0 1 0 0,-5-5-2 0 0,-13-16 24 0 0,-86-95 218 0 0,100 121-178 0 0,10 9-55 0 0,1 0 1 0 0,0 1 0 0 0,0-1-1 0 0,-1 0 1 0 0,1 0-1 0 0,0 1 1 0 0,-1-1-1 0 0,1 0 1 0 0,-1 0-1 0 0,1 1 1 0 0,-1-1-1 0 0,0 1 1 0 0,1-1-1 0 0,-1 0 1 0 0,0 1 0 0 0,1-1-1 0 0,-1 1 1 0 0,0 0-1 0 0,1-1 1 0 0,-1 1-1 0 0,0-1 1 0 0,0 1-1 0 0,0 0 1 0 0,1 0-1 0 0,-1-1 1 0 0,0 1 0 0 0,0 0-1 0 0,0 0 1 0 0,0 0-1 0 0,1 0 1 0 0,-1 0-1 0 0,0 0 1 0 0,0 0-1 0 0,0 0 1 0 0,0 1-1 0 0,1-1 1 0 0,-1 0 0 0 0,0 0-1 0 0,0 1 1 0 0,0-1-1 0 0,1 0 1 0 0,-1 1-1 0 0,0-1 1 0 0,0 1-10 0 0,1 3 2 0 0,0 0 1 0 0,0 0-1 0 0,0 1 0 0 0,0-1 1 0 0,1 0-1 0 0,0 0 1 0 0,0 0-1 0 0,0 0 0 0 0,0 0 1 0 0,1 0-1 0 0,-1-1 1 0 0,1 1-1 0 0,0 0 1 0 0,0-1-1 0 0,1 1 0 0 0,-1-1 1 0 0,1 0-1 0 0,-1 0 1 0 0,1 0-1 0 0,0 0 0 0 0,0 0-2 0 0,27 23-101 0 0,-19-15 47 0 0,0 0 0 0 0,0 0 0 0 0,1-1 0 0 0,1 0 0 0 0,0-1 0 0 0,0 0 0 0 0,0-1 0 0 0,1-1 0 0 0,1 0 0 0 0,-1-1 0 0 0,1 0 0 0 0,0-2 1 0 0,0 1-1 0 0,0-2 0 0 0,1 0 0 0 0,0-1 0 0 0,12 0 54 0 0,-23-2-215 0 0,0-1 1 0 0,1 1-1 0 0,-1-1 1 0 0,0-1-1 0 0,0 1 1 0 0,0-1 0 0 0,0 0-1 0 0,0 0 1 0 0,-1 0-1 0 0,1 0 1 0 0,-1-1 0 0 0,1 0-1 0 0,-1 0 1 0 0,0 0-1 0 0,0-1 1 0 0,0 1 0 0 0,0-1-1 0 0,0-1 215 0 0,8-16-1540 0 0</inkml:trace>
  <inkml:trace contextRef="#ctx0" brushRef="#br0" timeOffset="921.25">1199 1322 4745 0 0,'13'-161'1951'0'0,"-13"161"-1919"0"0,1-1 0 0 0,-1 1 0 0 0,1 0 0 0 0,-1-1 0 0 0,0 1 0 0 0,1-1 0 0 0,-1 1 0 0 0,0 0 0 0 0,0-1 0 0 0,1 1 0 0 0,-1-1 0 0 0,0 1 0 0 0,0-1 0 0 0,1 1 0 0 0,-1-1 0 0 0,0 1 0 0 0,0-1 0 0 0,0 1 0 0 0,0-1 0 0 0,0 1 0 0 0,0-1 0 0 0,0 1 0 0 0,0-1 0 0 0,0 1 0 0 0,0-1 0 0 0,0 1 0 0 0,0-1 0 0 0,0 1 0 0 0,-1-1 0 0 0,1 1 0 0 0,0-1 0 0 0,0 1 0 0 0,0 0 0 0 0,-1-1 0 0 0,1 1 0 0 0,0-1 0 0 0,-1 1 0 0 0,1-1 0 0 0,0 1 0 0 0,-1 0 0 0 0,1-1 0 0 0,0 1 0 0 0,-1 0 0 0 0,1 0 0 0 0,-1-1 0 0 0,1 1 0 0 0,-1 0 0 0 0,1 0 0 0 0,0-1 0 0 0,-1 1 0 0 0,1 0 0 0 0,-1 0 0 0 0,1 0 0 0 0,-1 0 0 0 0,1 0 0 0 0,-1 0 0 0 0,1 0 0 0 0,-1 0 0 0 0,1 0 0 0 0,-1 0 0 0 0,1 0 0 0 0,-1 0 0 0 0,1 0 0 0 0,-1 0 0 0 0,1 0 0 0 0,-1 1 0 0 0,0-1-32 0 0,-18 23 1054 0 0,17-20-752 0 0,-68 96 3045 0 0,55-80-2833 0 0,-10 39 411 0 0,24-46-852 0 0,1-1 0 0 0,0 1 0 0 0,1-1 0 0 0,0 1 1 0 0,0 0-1 0 0,1-1 0 0 0,1 0 0 0 0,0 1 0 0 0,1-1 0 0 0,0 0 0 0 0,1-1 1 0 0,0 1-1 0 0,3 5-73 0 0,-6-13-3 0 0,0 0 1 0 0,0 1 0 0 0,0-1-1 0 0,0 0 1 0 0,0 0 0 0 0,1 0-1 0 0,-1-1 1 0 0,1 1 0 0 0,0-1-1 0 0,0 1 1 0 0,0-1 0 0 0,0 0-1 0 0,0 0 1 0 0,1 0 0 0 0,-1 0-1 0 0,1-1 1 0 0,-1 1 0 0 0,1-1-1 0 0,-1 0 1 0 0,1 0-1 0 0,0-1 1 0 0,-1 1 0 0 0,1 0-1 0 0,0-1 1 0 0,0 0 0 0 0,0 0-1 0 0,-1 0 1 0 0,1-1 0 0 0,2 0 2 0 0,71-30-54 0 0,-17-12-246 0 0,21-68-4613 0 0,-66 90 3684 0 0,-4-9-394 0 0</inkml:trace>
  <inkml:trace contextRef="#ctx0" brushRef="#br0" timeOffset="1218.06">1395 311 6521 0 0,'-19'3'5868'0'0,"14"31"-4343"0"0,13 44-1970 0 0,-7-74 768 0 0,33 199 47 0 0,9-2 0 0 0,26 54-370 0 0,15-32-266 0 0,-40-128-4594 0 0,-43-93 3232 0 0</inkml:trace>
  <inkml:trace contextRef="#ctx0" brushRef="#br0" timeOffset="1483.62">1470 1226 6313 0 0,'-211'-95'2465'0'0,"166"79"-681"0"0,66-7-1 0 0,87-79-1093 0 0,76-45-283 0 0,-27 50-2615 0 0,-103 71 395 0 0,-29 14 138 0 0</inkml:trace>
  <inkml:trace contextRef="#ctx0" brushRef="#br0" timeOffset="1822.75">1850 620 5137 0 0,'-1'0'100'0'0,"1"0"-1"0"0,0 0 1 0 0,-1 0-1 0 0,1 0 1 0 0,-1 0-1 0 0,1 0 1 0 0,-1 0 0 0 0,1 0-1 0 0,0 0 1 0 0,-1 0-1 0 0,1-1 1 0 0,-1 1-1 0 0,1 0 1 0 0,0 0 0 0 0,-1 0-1 0 0,1 0 1 0 0,-1-1-1 0 0,1 1 1 0 0,0 0-1 0 0,-1 0 1 0 0,1-1 0 0 0,0 1-1 0 0,-1 0 1 0 0,1-1-1 0 0,0 1 1 0 0,0 0-1 0 0,-1-1 1 0 0,1 1-1 0 0,0-1 1 0 0,0 1 0 0 0,0 0-1 0 0,-1-1 1 0 0,1 1-1 0 0,0-1 1 0 0,0 1-1 0 0,0-1-99 0 0,-46 40 1655 0 0,37-30-1325 0 0,-1 0 0 0 0,2 1 1 0 0,-1 0-1 0 0,2 0 0 0 0,-1 1 1 0 0,1 0-1 0 0,1 1 1 0 0,0 0-1 0 0,1 0 0 0 0,0 0 1 0 0,-3 12-331 0 0,3-2 118 0 0,2 1 0 0 0,0 1-1 0 0,1-1 1 0 0,2 0 0 0 0,0 0 0 0 0,1 1 0 0 0,2-1 0 0 0,0 0 0 0 0,1 0 0 0 0,2 0 0 0 0,0-1 0 0 0,1 0 0 0 0,2 0 0 0 0,6 12-118 0 0,-11-28-5 0 0,0 0 0 0 0,0 0 1 0 0,1 0-1 0 0,0-1 0 0 0,0 0 0 0 0,1 0 1 0 0,-1 0-1 0 0,1 0 0 0 0,0-1 0 0 0,0 0 1 0 0,0 0-1 0 0,1-1 0 0 0,-1 0 1 0 0,1 0-1 0 0,0 0 0 0 0,0-1 0 0 0,0 0 1 0 0,0 0-1 0 0,0-1 0 0 0,1 0 1 0 0,-1 0-1 0 0,0-1 0 0 0,1 0 0 0 0,-1 0 1 0 0,0-1-1 0 0,1 0 0 0 0,-1 0 0 0 0,0 0 1 0 0,0-1-1 0 0,0 0 0 0 0,0-1 1 0 0,0 0-1 0 0,0 0 0 0 0,-1 0 0 0 0,1-1 1 0 0,-1 1-1 0 0,4-5 5 0 0,60-117 7 0 0,-56-38 193 0 0,-57 33 56 0 0,39 121-221 0 0,1 1 0 0 0,-2 0 0 0 0,1 0 1 0 0,-1 0-1 0 0,0 1 0 0 0,0-1 0 0 0,-1 1 0 0 0,0 0 1 0 0,0 1-1 0 0,-1-1 0 0 0,0 1 0 0 0,0 1 0 0 0,0-1 1 0 0,-1 1-1 0 0,-7-4-35 0 0,-167-43 595 0 0,181 50-740 0 0,-1 0 0 0 0,1-1 1 0 0,0 1-1 0 0,0-1 0 0 0,0 0 1 0 0,0 1-1 0 0,0-1 0 0 0,1 0 1 0 0,-1 1-1 0 0,1-1 0 0 0,0 0 1 0 0,0 0-1 0 0,0 0 0 0 0,0 1 1 0 0,0-1-1 0 0,0 0 0 0 0,1 0 1 0 0,0 1-1 0 0,-1-1 0 0 0,1 0 1 0 0,0 1-1 0 0,0-1 0 0 0,0 1 1 0 0,1-1-1 0 0,-1 1 0 0 0,1-1 1 0 0,-1 1-1 0 0,1 0 0 0 0,0 0 1 0 0,0 0-1 0 0,0 0 0 0 0,0 0 1 0 0,0 0-1 0 0,0 1 0 0 0,0-1 1 0 0,1 1-1 0 0,-1-1 0 0 0,3 0 145 0 0,28-30-1304 0 0,-13 10-412 0 0</inkml:trace>
  <inkml:trace contextRef="#ctx0" brushRef="#br0" timeOffset="2275.81">1952 451 2945 0 0,'107'24'1252'0'0,"-103"-24"-1299"0"0,28-1 4928 0 0,-33-10-2499 0 0,1 10-2125 0 0,12 4 161 0 0,0 1-349 0 0,0 1-1 0 0,-1 1 1 0 0,1 0-1 0 0,-1 0 1 0 0,-1 1 0 0 0,1 1-1 0 0,-1-1 1 0 0,0 2-1 0 0,-1-1 1 0 0,0 2-1 0 0,-1-1 1 0 0,1 1 0 0 0,-2 0-1 0 0,1 1 1 0 0,-2 0-1 0 0,5 8-68 0 0,11 18 121 0 0,-2 1 0 0 0,-2 1 0 0 0,-1 0 0 0 0,-2 2 0 0 0,0 6-121 0 0,-13 2 362 0 0,-2-49-352 0 0,0 1 0 0 0,0 0 0 0 0,0-1 0 0 0,0 1 0 0 0,0 0 0 0 0,-1-1 0 0 0,1 1 0 0 0,0 0 0 0 0,-1-1 0 0 0,1 1 0 0 0,0-1 0 0 0,-1 1 0 0 0,1 0 0 0 0,-1-1 0 0 0,1 1 0 0 0,0-1 0 0 0,-1 0 0 0 0,1 1 0 0 0,-1-1 0 0 0,0 1 0 0 0,1-1 0 0 0,-1 0 0 0 0,1 1 0 0 0,-1-1 0 0 0,0 0 0 0 0,1 1 0 0 0,-1-1 0 0 0,0 0 0 0 0,1 0 0 0 0,-1 0 0 0 0,0 0 0 0 0,1 0 0 0 0,-1 0 0 0 0,0 0 0 0 0,1 0 0 0 0,-1 0 0 0 0,0 0 0 0 0,1 0 0 0 0,-1 0 0 0 0,0 0 0 0 0,1-1 0 0 0,-1 1 0 0 0,0 0 0 0 0,1 0 0 0 0,-1-1 0 0 0,0 1 0 0 0,1 0 0 0 0,-1-1 0 0 0,1 1 0 0 0,-1-1 0 0 0,1 1 0 0 0,-1-1 0 0 0,1 1 0 0 0,-1-1 0 0 0,1 1 0 0 0,0-1 0 0 0,-1 1 0 0 0,1-1 0 0 0,0 1 0 0 0,-1-1 0 0 0,1 0 0 0 0,0 1 0 0 0,0-1 0 0 0,-1 0-10 0 0,-12-13 64 0 0,0 0-1 0 0,1-1 0 0 0,1 0 1 0 0,0-1-1 0 0,1 0 0 0 0,1-1 0 0 0,1 0 1 0 0,0-1-1 0 0,1 0 0 0 0,1 0 1 0 0,-3-12-64 0 0,-31-124 81 0 0,35 143-77 0 0,1-1-1 0 0,0-1 1 0 0,1 1 0 0 0,0 0-1 0 0,1-1 1 0 0,0 1 0 0 0,1-1 0 0 0,1 0-1 0 0,0 0 1 0 0,0 1 0 0 0,1-1-1 0 0,1 0 1 0 0,1 0-4 0 0,18-59-181 0 0,-11 53 47 0 0,-9 16-23 0 0,0 0-1 0 0,1 0 1 0 0,-1-1-1 0 0,1 1 1 0 0,0 0-1 0 0,0 1 1 0 0,0-1-1 0 0,0 0 1 0 0,0 1-1 0 0,1-1 1 0 0,-1 1-1 0 0,1-1 1 0 0,0 1-1 0 0,0 0 1 0 0,0 0-1 0 0,0 1 1 0 0,0-1-1 0 0,0 0 1 0 0,0 1-1 0 0,3-1 158 0 0,11-3-888 0 0,-1 0-327 0 0</inkml:trace>
  <inkml:trace contextRef="#ctx0" brushRef="#br0" timeOffset="2525.69">2421 228 4457 0 0,'62'26'1779'0'0,"-62"-33"2255"0"0,3 15-1131 0 0,87 118-2233 0 0,77 119-143 0 0,-102-170-2464 0 0,-64-75 1880 0 0,-1 1 1 0 0,1-1-1 0 0,-1 0 0 0 0,1 1 0 0 0,-1-1 0 0 0,1 0 0 0 0,-1 0 0 0 0,1 0 1 0 0,-1 1-1 0 0,1-1 0 0 0,-1 0 0 0 0,1 0 0 0 0,-1 0 0 0 0,1 0 0 0 0,-1 0 1 0 0,1 0-1 0 0,-1 0 0 0 0,1 0 0 0 0,-1 0 0 0 0,1 0 0 0 0,-1 0 0 0 0,1 0 1 0 0,-1-1-1 0 0,1 1 0 0 0,-1 0 0 0 0,1 0 0 0 0,-1 0 0 0 0,1-1 0 0 0,-1 1 1 0 0,1 0-1 0 0,-1-1 0 0 0,0 1 0 0 0,1 0 0 0 0,-1-1 0 0 0,0 1 0 0 0,1 0 1 0 0,-1-1-1 0 0,0 1 0 0 0,1-1 0 0 0,-1 1 0 0 0,0-1 0 0 0,0 1 0 0 0,1-1 1 0 0,-1 1-1 0 0,0-1 0 0 0,0 1 0 0 0,0-1 0 0 0,0 1 0 0 0,0-1 0 0 0,0 1 1 0 0,0-1-1 0 0,0 1 0 0 0,0-1 0 0 0,0 1 0 0 0,0-1 0 0 0,0 1 0 0 0,0-1 1 0 0,0 1-1 0 0,0-1 0 0 0,0 1 0 0 0,-1-1 0 0 0,1 1 0 0 0,0-1 57 0 0,-5-16-1994 0 0</inkml:trace>
  <inkml:trace contextRef="#ctx0" brushRef="#br0" timeOffset="3478.61">2541 207 2577 0 0,'-27'32'1261'0'0,"25"-29"-1132"0"0,1 0 0 0 0,0 0 0 0 0,0 1 0 0 0,-1-1 0 0 0,2 1-1 0 0,-1-1 1 0 0,0 1 0 0 0,1-1 0 0 0,0 1 0 0 0,0-1 0 0 0,0 1 0 0 0,0-1 0 0 0,0 1 0 0 0,1-1 0 0 0,-1 1-1 0 0,1-1 1 0 0,0 1 0 0 0,0-1 0 0 0,1 0 0 0 0,-1 0 0 0 0,1 1-129 0 0,2 10 404 0 0,0 4-83 0 0,1 0-1 0 0,1-1 0 0 0,1 1 1 0 0,0-2-1 0 0,1 1 0 0 0,1-1 0 0 0,0 0 1 0 0,1-1-1 0 0,1 0 0 0 0,1 0 0 0 0,0-1 1 0 0,0-1-1 0 0,7 5-320 0 0,-16-15 31 0 0,1 0 0 0 0,0 0 0 0 0,0 0 0 0 0,1-1 1 0 0,-1 1-1 0 0,0-1 0 0 0,1 0 0 0 0,0 0 0 0 0,-1 0 0 0 0,1-1 0 0 0,0 0 0 0 0,0 1 0 0 0,0-2 0 0 0,0 1 1 0 0,0-1-1 0 0,0 0 0 0 0,0 0 0 0 0,0 0 0 0 0,0 0 0 0 0,0-1 0 0 0,-1 0 0 0 0,1 0 0 0 0,0 0 0 0 0,0-1 1 0 0,1 0-32 0 0,0-4 33 0 0,0 1 1 0 0,-1-1-1 0 0,0 0 1 0 0,0 0 0 0 0,-1 0-1 0 0,0-1 1 0 0,0 0-1 0 0,0 0 1 0 0,-1 0 0 0 0,0 0-1 0 0,0 0 1 0 0,-1-1 0 0 0,0 1-1 0 0,0-1 1 0 0,-1 1-1 0 0,0-1 1 0 0,0 0 0 0 0,-1 0-1 0 0,0 1 1 0 0,0-1 0 0 0,-1 0-1 0 0,0 0 1 0 0,0 1-1 0 0,-3-8-33 0 0,-10-33 97 0 0,-2 0-1 0 0,-3 2 1 0 0,-1 0-1 0 0,-3 1 1 0 0,-1 1-1 0 0,-10-10-96 0 0,-1-5 399 0 0,32 58 92 0 0,12 28-275 0 0,16 0-107 0 0,11 7-17 0 0,7 5 130 0 0,-1 1 0 0 0,-2 3-1 0 0,-1 1 1 0 0,-3 2-1 0 0,22 38-221 0 0,48 121 658 0 0,-83-145-428 0 0,-2 0 0 0 0,-3 2 1 0 0,10 62-231 0 0,50 251 740 0 0,-74-357-693 0 0,-2-1 0 0 0,0 1 1 0 0,-2 0-1 0 0,0 0 1 0 0,0 0-1 0 0,-2-1 0 0 0,0 1 1 0 0,-3 7-48 0 0,5-23 13 0 0,-1 1 0 0 0,0-1 0 0 0,0 0 0 0 0,0 0 0 0 0,0 0 1 0 0,-1 0-1 0 0,1 0 0 0 0,-1 0 0 0 0,1 0 0 0 0,-1 0 1 0 0,1-1-1 0 0,-1 1 0 0 0,0-1 0 0 0,0 1 0 0 0,0-1 0 0 0,0 1 1 0 0,0-1-1 0 0,0 0 0 0 0,0 0 0 0 0,0 0 0 0 0,-1 0 1 0 0,1-1-1 0 0,0 1 0 0 0,-1-1 0 0 0,1 1 0 0 0,0-1 0 0 0,-1 0 1 0 0,1 0-1 0 0,-1 0 0 0 0,1 0 0 0 0,0 0 0 0 0,-1 0 1 0 0,1-1-1 0 0,0 1 0 0 0,-1-1 0 0 0,-1 0-13 0 0,-81-45 128 0 0,-7-72-197 0 0,74 93 65 0 0,1-2-1 0 0,1 0 1 0 0,1 0 0 0 0,1-2-1 0 0,2 1 1 0 0,1-2-1 0 0,1 0 1 0 0,2 0 0 0 0,1 0-1 0 0,1-1 1 0 0,-1-31 4 0 0,2-13-18 0 0,3-1 1 0 0,4 1-1 0 0,3 0 0 0 0,4-3 18 0 0,-6 59-3 0 0,1 0-1 0 0,2 1 0 0 0,-1 0 0 0 0,2 0 1 0 0,1 0-1 0 0,0 1 0 0 0,1 0 1 0 0,1 1-1 0 0,9-13 4 0 0,68-75-308 0 0,-23 45-2798 0 0,-42 45 1703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7:44.607"/>
    </inkml:context>
    <inkml:brush xml:id="br0">
      <inkml:brushProperty name="width" value="0.05" units="cm"/>
      <inkml:brushProperty name="height" value="0.05" units="cm"/>
      <inkml:brushProperty name="color" value="#E71224"/>
    </inkml:brush>
  </inkml:definitions>
  <inkml:trace contextRef="#ctx0" brushRef="#br0">510 2097 2280 0 0,'115'-108'1427'0'0,"-95"78"-422"0"0,-30 27-633 0 0,9 3-272 0 0,-8-3 139 0 0,-1 0 1 0 0,0 0-1 0 0,0 1 1 0 0,0 1-1 0 0,0 0 1 0 0,-1 0-1 0 0,1 1 1 0 0,0 0-1 0 0,0 1 1 0 0,0 0-1 0 0,-1 0 1 0 0,1 1 0 0 0,0 1-1 0 0,1 0 1 0 0,-9 3-240 0 0,-20 8 121 0 0,0 0 1 0 0,2 3 0 0 0,0 1 0 0 0,1 2-1 0 0,1 1 1 0 0,1 1 0 0 0,-22 21-122 0 0,40-30 104 0 0,1 1 0 0 0,1 1 0 0 0,0 1 0 0 0,1 0 0 0 0,1 0 0 0 0,0 1 1 0 0,1 0-1 0 0,1 1 0 0 0,1 0 0 0 0,0 1 0 0 0,2-1 0 0 0,0 1 0 0 0,0 6-104 0 0,1-11 7 0 0,1 0 0 0 0,1 1 0 0 0,1-1 0 0 0,0 1 0 0 0,0-1 0 0 0,2 1 0 0 0,0 0 0 0 0,0 0 0 0 0,3 10-7 0 0,-2-20-15 0 0,-1 1 0 0 0,1-1-1 0 0,1 0 1 0 0,-1 1 0 0 0,1-1 0 0 0,0 0 0 0 0,0 0 0 0 0,1 0-1 0 0,-1 0 1 0 0,1 0 0 0 0,0-1 0 0 0,1 1 0 0 0,-1-1 0 0 0,1 0-1 0 0,0 0 1 0 0,0 0 0 0 0,0 0 0 0 0,0-1 0 0 0,1 0 0 0 0,-1 0 0 0 0,1 0-1 0 0,0 0 1 0 0,0-1 0 0 0,0 0 0 0 0,0 0 0 0 0,0 0 0 0 0,3 0 15 0 0,189 22-198 0 0,-166-24 140 0 0,0 2 0 0 0,0 1 0 0 0,0 1 0 0 0,0 2 0 0 0,-1 1 0 0 0,0 1 0 0 0,-1 1-1 0 0,1 2 1 0 0,4 4 58 0 0,-22-9-103 0 0,-1 1-1 0 0,0 0 1 0 0,0 0-1 0 0,-1 1 0 0 0,0 0 1 0 0,-1 1-1 0 0,1 0 0 0 0,-2 1 1 0 0,1 0-1 0 0,3 7 104 0 0,3 5-64 0 0,-1 0-1 0 0,-1 1 1 0 0,-1 1-1 0 0,-1 0 1 0 0,-1 1-1 0 0,-1 0 1 0 0,-1 1-1 0 0,-2-1 1 0 0,0 1-1 0 0,-2 1 1 0 0,1 22 64 0 0,-3-22 31 0 0,-1 0 1 0 0,-1 0-1 0 0,-2 0 0 0 0,-1 0 1 0 0,0 0-1 0 0,-2 0 1 0 0,-2-1-1 0 0,0 0 0 0 0,-1 0 1 0 0,-2-1-1 0 0,-5 9-31 0 0,13-28 11 0 0,-1 0 0 0 0,0-1 0 0 0,-1 1 0 0 0,1-1 0 0 0,-1 1 0 0 0,0-1 0 0 0,-1 0 0 0 0,1-1 0 0 0,-1 1 0 0 0,0-1 0 0 0,0 0 0 0 0,-1 0 0 0 0,1 0 0 0 0,-1-1 0 0 0,1 0 0 0 0,-1 0 0 0 0,0 0 0 0 0,-1-1 0 0 0,1 0 0 0 0,0 0 0 0 0,0 0 0 0 0,-1-1 0 0 0,1 0 0 0 0,-5 0-11 0 0,-5-1-227 0 0,-1 0 0 0 0,0-1 1 0 0,1-1-1 0 0,-1 0 0 0 0,1-2 0 0 0,0 0 0 0 0,0 0 0 0 0,0-1 0 0 0,0-1 0 0 0,1-1 0 0 0,0 0 0 0 0,1-1 1 0 0,-1-1-1 0 0,1 0 0 0 0,-1-2 227 0 0,-33-22-1239 0 0</inkml:trace>
  <inkml:trace contextRef="#ctx0" brushRef="#br0" timeOffset="703.09">800 2560 5785 0 0,'80'-84'1781'0'0,"-81"85"-1771"0"0,1-1 1 0 0,-1 0 0 0 0,1 1 0 0 0,-1-1 0 0 0,1 1 0 0 0,0-1 0 0 0,-1 1 0 0 0,1-1-1 0 0,0 1 1 0 0,-1-1 0 0 0,1 1 0 0 0,0-1 0 0 0,0 1 0 0 0,-1 0 0 0 0,1-1 0 0 0,0 1-1 0 0,0-1 1 0 0,0 1 0 0 0,0-1 0 0 0,0 1 0 0 0,0 0 0 0 0,0-1 0 0 0,0 1-1 0 0,0 0 1 0 0,0-1 0 0 0,0 1 0 0 0,0-1 0 0 0,0 1 0 0 0,1-1 0 0 0,-1 1 0 0 0,0 0-1 0 0,0-1 1 0 0,1 1 0 0 0,-1-1 0 0 0,0 1 0 0 0,1-1 0 0 0,-1 1 0 0 0,0-1 0 0 0,1 1-1 0 0,-1-1 1 0 0,1 0 0 0 0,-1 1 0 0 0,1-1 0 0 0,-1 1 0 0 0,1-1 0 0 0,-1 0-1 0 0,1 0 1 0 0,-1 1 0 0 0,1-1 0 0 0,0 0 0 0 0,-1 0 0 0 0,1 0 0 0 0,-1 0 0 0 0,1 1-1 0 0,0-1 1 0 0,-1 0 0 0 0,1 0 0 0 0,-1 0 0 0 0,1 0 0 0 0,0 0 0 0 0,-1-1 0 0 0,1 1-1 0 0,-1 0 1 0 0,1 0 0 0 0,0 0 0 0 0,-1 0 0 0 0,1-1 0 0 0,-1 1 0 0 0,1 0-1 0 0,-1-1-10 0 0,0 11 48 0 0,43 136 22 0 0,-35-106-11 0 0,3-1-1 0 0,1 0 1 0 0,1 0-1 0 0,3-1 0 0 0,1-1 1 0 0,1-1-1 0 0,2-1 0 0 0,10 11-58 0 0,-25-39 11 0 0,0 0-1 0 0,1-1 1 0 0,0 0 0 0 0,0 0-1 0 0,0 0 1 0 0,1-1-1 0 0,0 0 1 0 0,0 0-1 0 0,0-1 1 0 0,0 0 0 0 0,1 0-1 0 0,0 0 1 0 0,0-1-1 0 0,1 0-10 0 0,-6-4 10 0 0,-1 0 0 0 0,1 0 0 0 0,0 0 0 0 0,0-1 0 0 0,-1 1-1 0 0,1-1 1 0 0,-1 1 0 0 0,1-1 0 0 0,-1 0 0 0 0,0 0 0 0 0,0 0-1 0 0,1 0 1 0 0,-2 0 0 0 0,1-1 0 0 0,0 1 0 0 0,0-1 0 0 0,-1 1 0 0 0,1-1-1 0 0,-1 1 1 0 0,0-1 0 0 0,0 0 0 0 0,0 0 0 0 0,0 0 0 0 0,0 1 0 0 0,0-1-1 0 0,-1 0 1 0 0,0 0 0 0 0,1 0 0 0 0,-1 0 0 0 0,0 0 0 0 0,-1 0-1 0 0,1 0 1 0 0,0 0 0 0 0,-1 0 0 0 0,0-2-10 0 0,1-3 23 0 0,-1-40 41 0 0,-2 0 0 0 0,-3 1-1 0 0,-2-1 1 0 0,-1 1 0 0 0,-3 1-1 0 0,-16-43-63 0 0,-13-57 109 0 0,29 99-24 0 0,4 21 123 0 0,2 0 0 0 0,0 0 0 0 0,2-1 0 0 0,1 0 0 0 0,1 0-1 0 0,1-11-207 0 0,2 39 21 0 0,-1-1-1 0 0,1 0 0 0 0,-1 1 0 0 0,1-1 1 0 0,0 1-1 0 0,-1-1 0 0 0,1 0 0 0 0,-1 1 1 0 0,1-1-1 0 0,0 0 0 0 0,-1 0 0 0 0,1 1 1 0 0,0-1-1 0 0,-1 0 0 0 0,1 0 0 0 0,0 0 1 0 0,-1 0-1 0 0,1 0 0 0 0,0 0 0 0 0,-1 0 1 0 0,1 0-1 0 0,0 0 0 0 0,-1 0 0 0 0,1 0 1 0 0,0-1-1 0 0,-1 1 0 0 0,1 0 0 0 0,0 0 1 0 0,-1-1-1 0 0,1 1 0 0 0,-1 0 0 0 0,1-1 1 0 0,-1 1-1 0 0,1-1 0 0 0,-1 1 0 0 0,1-1 1 0 0,-1 1-1 0 0,1-1 0 0 0,-1 1 0 0 0,1-1 1 0 0,-1 1-1 0 0,0-1 0 0 0,1 1 0 0 0,-1-1 1 0 0,0 0-1 0 0,1 1 0 0 0,-1-1 0 0 0,0 0 1 0 0,0 1-1 0 0,0-1 0 0 0,0 0 0 0 0,0 1 1 0 0,0-1-1 0 0,0 0 0 0 0,0 1 0 0 0,0-1 1 0 0,0 0-1 0 0,0 1 0 0 0,0-1 0 0 0,0 0 1 0 0,0 1-1 0 0,-1-1 0 0 0,1 0 0 0 0,0 1 1 0 0,0-1-1 0 0,-1 1 0 0 0,1-1 0 0 0,-1 0-20 0 0,33 48 585 0 0,-27-38-525 0 0,213 265 654 0 0,-35-66-569 0 0,-175-255 26 0 0,-10 31-150 0 0,-7-326 154 0 0,11 217-123 0 0,9 75 440 0 0,5 88-279 0 0,18 43-177 0 0,-30-74-73 0 0,0 0 0 0 0,0 0 0 0 0,1-1 0 0 0,0 0 0 0 0,0 0 0 0 0,0 0 0 0 0,1 0 0 0 0,0-1 0 0 0,0 0 0 0 0,0 0 0 0 0,1-1 0 0 0,0 0 0 0 0,0 0 0 0 0,0 0 0 0 0,0-1 0 0 0,0 0 0 0 0,1-1 0 0 0,-1 1 0 0 0,8 0 37 0 0,-10-1-109 0 0,-1-1-81 0 0,0 0-1 0 0,0 0 1 0 0,0-1-1 0 0,0 0 1 0 0,0 1 0 0 0,0-1-1 0 0,0 0 1 0 0,0-1-1 0 0,0 1 1 0 0,0-1 0 0 0,0 0-1 0 0,-1 0 1 0 0,1 0-1 0 0,0 0 1 0 0,0-1 0 0 0,-1 1-1 0 0,1-1 1 0 0,1-1 190 0 0,15-9-1482 0 0</inkml:trace>
  <inkml:trace contextRef="#ctx0" brushRef="#br0" timeOffset="1140.26">1780 1666 4185 0 0,'-30'-17'4836'0'0,"20"68"-2665"0"0,0 121-955 0 0,67 84-564 0 0,-51-240-640 0 0,-1 0-1 0 0,2-1 1 0 0,0 1-1 0 0,1-1 1 0 0,0-1-1 0 0,2 0 1 0 0,-1 0-1 0 0,2 0 1 0 0,-1-2-1 0 0,2 1 1 0 0,7 5-12 0 0,-11-10-2 0 0,-7-7 0 0 0,-1 0 0 0 0,1 1 0 0 0,-1-1 0 0 0,1 0 0 0 0,0 1-1 0 0,-1-1 1 0 0,1 0 0 0 0,0 0 0 0 0,0 0 0 0 0,0 0 0 0 0,0 0 0 0 0,0 0 0 0 0,0 0-1 0 0,0 0 1 0 0,1 0 0 0 0,-1-1 0 0 0,0 1 0 0 0,0 0 0 0 0,1-1 0 0 0,-1 1 0 0 0,0-1 0 0 0,1 1-1 0 0,-1-1 1 0 0,1 0 0 0 0,-1 1 0 0 0,0-1 0 0 0,1 0 0 0 0,-1 0 0 0 0,1 0 0 0 0,-1 0-1 0 0,1 0 1 0 0,-1-1 0 0 0,0 1 0 0 0,1 0 0 0 0,-1-1 0 0 0,1 1 0 0 0,-1 0 0 0 0,0-1-1 0 0,0 0 1 0 0,1 1 0 0 0,-1-1 0 0 0,0 0 0 0 0,0 0 0 0 0,0 0 0 0 0,1 0 0 0 0,-1 0-1 0 0,0 0 1 0 0,0 0 0 0 0,-1 0 0 0 0,1 0 0 0 0,0 0 0 0 0,1-1 2 0 0,5-91-122 0 0,-8 65 137 0 0,-1 1 0 0 0,-1 0 0 0 0,-2 0 0 0 0,-1 0 0 0 0,-1 1 0 0 0,-1 0 0 0 0,-1 0 0 0 0,-1 1 0 0 0,-2 0-1 0 0,0 0 1 0 0,-2 2 0 0 0,-1-1-15 0 0,-2-9 35 0 0,-34-55 528 0 0,65 125 174 0 0,53 49-774 0 0,-63-81-9 0 0,2 4-59 0 0,0 1 0 0 0,0-1 0 0 0,1 0 0 0 0,0-1 0 0 0,1 0 0 0 0,0 0 0 0 0,0-1 0 0 0,1 1 0 0 0,0-2 0 0 0,0 1 0 0 0,0-2 0 0 0,1 1 0 0 0,0-1 0 0 0,0 0 0 0 0,0-1 0 0 0,0 0 0 0 0,1-1 0 0 0,0 0 0 0 0,0-1 0 0 0,0 0 0 0 0,0-1 0 0 0,0 0 0 0 0,0 0 0 0 0,2-1 105 0 0,31-35-3147 0 0,-41 15 1488 0 0</inkml:trace>
  <inkml:trace contextRef="#ctx0" brushRef="#br0" timeOffset="1499.97">1953 1489 2865 0 0,'-53'-61'5641'0'0,"168"134"-3357"0"0,57 42-1878 0 0,-20 38 64 0 0,-94-47-124 0 0,-52-78-137 0 0,-19-32 582 0 0,-94-130-177 0 0,92 117-589 0 0,0 0 0 0 0,1-1 0 0 0,0 0 0 0 0,2-1 1 0 0,0-1-1 0 0,1 0 0 0 0,1 0 0 0 0,1-1 0 0 0,1 0 1 0 0,-2-9-26 0 0,-13-288-150 0 0,23 298 133 0 0,0 0 0 0 0,2 0-1 0 0,0 1 1 0 0,1-1 0 0 0,1 1-1 0 0,1-1 1 0 0,1 1 0 0 0,1 0-1 0 0,8-17 18 0 0,-4 12-133 0 0,-9 19-17 0 0,0-1-1 0 0,0 1 0 0 0,0-1 0 0 0,1 1 1 0 0,0 0-1 0 0,0 0 0 0 0,0 0 1 0 0,1 1-1 0 0,-1-1 0 0 0,1 1 0 0 0,0 0 1 0 0,1 0-1 0 0,-1 0 0 0 0,1 0 0 0 0,0 1 1 0 0,4-3 150 0 0,11-6-3309 0 0,-20 25 1655 0 0</inkml:trace>
  <inkml:trace contextRef="#ctx0" brushRef="#br0" timeOffset="2985.8">2630 440 1600 0 0,'-110'-242'1039'0'0,"75"165"107"0"0,-4 18 721 0 0,-20-3 1320 0 0,58 63-3156 0 0,0-1 0 0 0,-1 0-1 0 0,1 1 1 0 0,0-1 0 0 0,0 1-1 0 0,0-1 1 0 0,0 1 0 0 0,0 0-1 0 0,0-1 1 0 0,0 1 0 0 0,0 0 0 0 0,0 0-1 0 0,0-1 1 0 0,1 1 0 0 0,-1 0-1 0 0,0 0 1 0 0,0 0 0 0 0,1 0-1 0 0,-1 0 1 0 0,1 0 0 0 0,-1 1-1 0 0,1-1 1 0 0,-1 0 0 0 0,1 0 0 0 0,0 0-1 0 0,-1 0 1 0 0,1 1 0 0 0,0-1-1 0 0,0 0 1 0 0,0 0 0 0 0,0 0-1 0 0,0 1 1 0 0,0-1 0 0 0,0 0-1 0 0,0 0 1 0 0,1 0 0 0 0,-1 1 0 0 0,0-1-1 0 0,1 0 1 0 0,-1 0 0 0 0,1 0-1 0 0,-1 0 1 0 0,1 0 0 0 0,0 0-1 0 0,-1 0 1 0 0,1 0 0 0 0,0 0 0 0 0,0 0-1 0 0,0 0-30 0 0,1 15 165 0 0,37 143 195 0 0,8 9-131 0 0,-11-28-125 0 0,24 72 9 0 0,22 42 9 0 0,-78-242-116 0 0,2 0 0 0 0,-1 0 1 0 0,2 0-1 0 0,-1-1 0 0 0,1 0 1 0 0,1 0-1 0 0,0-1 0 0 0,1 0 1 0 0,0 0-1 0 0,0-1 0 0 0,10 7-6 0 0,-11-11-11 0 0,1 0 0 0 0,-1-1 0 0 0,1 0 0 0 0,-1 0 0 0 0,1-1 0 0 0,0 0 0 0 0,1-1 0 0 0,-1 0 0 0 0,0 0 0 0 0,1-1 0 0 0,-1 0 0 0 0,1-1-1 0 0,-1 0 1 0 0,1-1 11 0 0,-9 1-91 0 0,1 0 0 0 0,-1-1 0 0 0,0 1 0 0 0,1 0 0 0 0,-1-1 0 0 0,1 0 0 0 0,-1 1 0 0 0,0-1-1 0 0,1 0 1 0 0,-1 0 0 0 0,0 0 0 0 0,0 0 0 0 0,0 0 0 0 0,0 0 0 0 0,0 0 0 0 0,0 0 0 0 0,0 0-1 0 0,0 0 1 0 0,0-1 0 0 0,0 1 0 0 0,-1 0 0 0 0,1-1 0 0 0,-1 1 0 0 0,1 0 0 0 0,-1-1 0 0 0,1 1 0 0 0,-1-1-1 0 0,0 1 1 0 0,1-1 0 0 0,-1 1 0 0 0,0-1 0 0 0,0 1 0 0 0,0-1 0 0 0,0 1 0 0 0,-1-1 0 0 0,1 1-1 0 0,0 0 1 0 0,-1-2 91 0 0,-2-12-1015 0 0</inkml:trace>
  <inkml:trace contextRef="#ctx0" brushRef="#br0" timeOffset="3251.01">2297 978 4897 0 0,'-8'-21'4772'0'0,"24"-8"-3299"0"0,46-69 141 0 0,55-69-327 0 0,-105 151-1254 0 0,1 0 0 0 0,0 1 0 0 0,1 0 0 0 0,1 1-1 0 0,0 1 1 0 0,1 0 0 0 0,0 1 0 0 0,1 1 0 0 0,1 0-33 0 0,194-108-1344 0 0,-183 102 880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6:20:57.459"/>
    </inkml:context>
    <inkml:brush xml:id="br0">
      <inkml:brushProperty name="width" value="0.1" units="cm"/>
      <inkml:brushProperty name="height" value="0.1" units="cm"/>
      <inkml:brushProperty name="color" value="#E71224"/>
    </inkml:brush>
  </inkml:definitions>
  <inkml:trace contextRef="#ctx0" brushRef="#br0">221 1377 7994,'14'-9'76,"-1"-1"1,-1-1 0,1 0-1,-2 0 1,1-1 0,-2-1-1,0 0 1,0 0 0,-1-1 0,-1-1-1,0 1 1,-1-1 0,-1 0-1,0-1 1,-1 1 0,-1-1-1,0 0 1,0-10-77,-3 12 17,0 0 0,-1 1 0,0-1 0,-2 0 0,1 0 0,-2 0 0,0 1 0,0-1 1,-2 1-1,1 0 0,-2 0 0,0 0 0,0 1 0,-1 0 0,0 0 0,-1 1 0,-1 0 0,0 0 0,0 1 0,-1 0 0,0 0 0,-1 1 0,0 1 0,-4-2-17,9 9 1,0 0 0,0 0 0,0 1 0,0 0 0,0 0 0,0 1 0,0 0 0,0 0 0,1 0 0,-1 1 0,0 0 0,0 0 0,1 0 0,0 1 0,-1-1 0,1 1 0,0 1 0,0-1 0,0 1 0,1 0 0,-1 0 0,1 0 0,0 1 0,0-1-1,1 1 1,-1 0 0,1 0 0,0 0 0,0 0 0,1 1 0,0-1 0,0 1 0,0 0 0,0 0 0,1 0 0,0 0-1,-42 131-40,36-120 47,1 0 1,0 0-1,1 0 0,0 1 1,2-1-1,0 1 0,1 0 1,1 0-1,1 0 0,0 0 1,1 0-1,1 0 0,1 0 1,0 0-1,2-1 0,3 10-7,-4-20-74,1-1-1,0 1 0,0-1 0,1-1 1,0 1-1,0-1 0,0 0 0,1 0 1,-1-1-1,1 0 0,0 0 0,0 0 1,1-1-1,-1 0 0,1-1 0,-1 1 1,1-2-1,0 1 0,0-1 0,0 0 1,0-1-1,0 1 0,0-2 0,0 1 0,0-1 1,-1 0-1,1-1 0,0 0 0,0 0 1,-1-1-1,1 0 0,-1 0 0,0 0 1,0-1-1,0-1 75,54-23-878</inkml:trace>
  <inkml:trace contextRef="#ctx0" brushRef="#br0" timeOffset="437.38">997 662 2433,'-7'-1'204,"1"0"1,-1 0 0,0 1 0,1 0 0,-1 0 0,0 1 0,1 0 0,-1 0-1,1 0 1,-1 1 0,1 0 0,0 0 0,-1 1 0,1 0 0,0 0 0,1 0-1,-1 1 1,1 0 0,-1 0 0,1 0 0,0 0 0,1 1 0,-1 0 0,1 0-1,0 0 1,0 1 0,0 0 0,1-1 0,0 1 0,0 0 0,0 0 0,1 2-205,-17 31 348,-138 323 976,153-351-1310,1-1 0,0 1 0,0 0 0,1-1 0,0 1-1,1 0 1,0 0 0,1 1 0,0-1 0,1 0 0,0 0 0,1 0 0,0 0 0,1-1 0,0 1 0,2 3-14,-3-11-1,-1 0-1,1-1 1,0 1 0,0-1 0,0 1 0,1-1 0,-1 0-1,1 0 1,-1 0 0,1 0 0,0 0 0,-1 0 0,1-1 0,0 1-1,0-1 1,0 0 0,0 0 0,0 0 0,1 0 0,-1-1 0,0 1-1,0-1 1,0 0 0,1 0 0,-1 0 0,0 0 0,0-1 0,1 1-1,-1-1 1,0 0 0,0 0 0,0 0 0,0 0 0,0 0 0,0-1-1,0 1 1,0-1 0,-1 0 0,1 0 0,-1 0 0,1 0 0,-1 0-1,0-1 1,0 1 0,0-1 0,0 1 0,0-1 0,0 0-1,-1 0 1,1 0 1,18-26-2,0-2 0,-2 0 0,-2-1 0,-1-1-1,-1 0 1,-2-1 0,-1 0 0,-2-1 0,-1 0-1,-2-1 1,1-21 2,0-12 56,-4 0-1,-2 0 1,-3 0-1,-4 0 1,-6-27-56,-1 49 126,11 48-124,1 1-1,-1-1 0,0 1 0,1-1 0,0 1 1,-1 0-1,1 0 0,0-1 0,0 1 0,0 0 0,0 0 1,0 0-1,0 0 0,1 0 0,-1 0 0,1 0 1,-1 0-1,1 1 0,0-1 0,0 0 0,0 0 0,0 0 1,0 0-1,0 0 0,1 0 0,-1 1 0,1-1-1,4 78-28,4 1 0,3-1-1,20 64 29,-29-132-5,-1-4 13,4 27-408,3 0 0,0-1 0,3 1 0,0-2 0,3 0 1,2 2 399,21 17-779</inkml:trace>
  <inkml:trace contextRef="#ctx0" brushRef="#br0" timeOffset="1244.74">1669 539 4505,'-11'1'330,"0"1"-1,0-1 1,0 2 0,0 0-1,1 0 1,-1 1 0,1 0 0,0 0-1,0 1 1,0 1 0,1 0-1,0 0 1,0 1 0,0 0-1,1 0 1,0 1 0,0 0 0,-4 8-330,-6 3 89,1 1 0,1 0 0,0 2 0,2 0 0,1 0 1,1 1-1,0 1 0,2 0 0,1 0 0,1 1 1,1 0-1,1 0 0,1 1 0,1 0 0,2 0 1,0 18-90,1-40-4,0 0 0,1-1 1,-1 1-1,1 0 0,-1 0 1,1 0-1,1 0 0,-1 0 1,0-1-1,1 1 0,0 0 1,0 0-1,0 0 1,0-1-1,1 1 0,-1-1 1,1 1-1,0-1 0,0 0 1,0 1-1,1-1 0,-1 0 1,1 0-1,0-1 0,0 1 1,-1-1-1,2 1 1,-1-1-1,0 0 0,0 0 1,1 0-1,-1 0 0,1-1 1,0 0-1,-1 1 0,1-1 1,0 0-1,0-1 0,-1 1 1,1-1-1,0 0 4,9-5-5,-1 0-1,1-2 1,-2 1 0,1-2-1,-1 1 1,0-1-1,0-1 1,-1 0 0,0-1-1,-1 0 1,0 0-1,-1-1 1,0 0 0,0 0-1,-1-1 1,-1 0-1,0 0 1,-1-1 0,0 0-1,-1 0 1,3-13 5,3-9 19,-1 0 0,-2-1 0,-2 0 0,-1 0 0,-1 0 1,-3-27-20,7-11 88,-14 89-104,54 236-107,-44-219 125,18 366-17,-22-363 21,-1-1-1,-3 1 1,0-1 0,-2 0 0,-2 0 0,-1 0 0,-1-2-1,-2 1 1,-2-1 0,-7 10-6,19-34 10,-2 0-1,1 0 1,-1 0 0,0 0-1,-1-1 1,1 0 0,-2 0-1,1-1 1,-1 0-1,1 0 1,-2 0 0,1-1-1,-1 0 1,0-1 0,0 1-1,0-2 1,0 1-1,-1-1 1,1 0 0,-1-1-1,0 0 1,0 0 0,-3 0-10,10-2 3,0 0 0,0-1 1,0 1-1,0 0 0,0 0 1,0-1-1,0 1 0,0-1 1,0 0-1,0 0 1,0 1-1,0-1 0,1 0 1,-1-1-1,0 1 0,1 0 1,-1 0-1,0-1 1,1 1-1,0-1 0,-1 1 1,1-1-1,0 0 0,0 0 1,0 1-1,0-1 0,0 0 1,0 0-1,0 0 1,1 0-1,-1 0 0,1 0 1,0 0-1,-1 0 0,1 0 1,0 0-1,0 0 1,0 0-1,0 0 0,1 0 1,-1 0-1,1-1-3,30-84-35,111-100-84,-96 136 88,87-100-11,-51 63 55,-4-3 0,-4-3 0,-4-4-1,-4-3 1,7-24-13,-28 1 160,-44 120-132,0 0 1,-1 0 0,0 0 0,0 0 0,0 0 0,0 0 0,-1 0 0,1 0 0,-1 0 0,0 0-1,0 0 1,0 1 0,-1-1 0,0 0 0,1 1 0,-1-1 0,0 1 0,-1-1 0,1 1 0,-1 0 0,1 0-1,-1 0 1,0 0 0,0 1 0,0-1 0,-1 1 0,1-1 0,0 1 0,-3-1-29,-2 1 57,0 0 1,-1 0-1,1 0 1,-1 1-1,1 0 0,-1 1 1,1 0-1,-1 0 1,1 1-1,-1 0 1,1 0-1,0 1 1,-1 0-1,1 1 1,0-1-1,0 2 0,1-1 1,-1 1-1,1 0 1,-1 1-1,1 0 1,0 0-1,1 0 1,0 1-1,-1 0 0,2 0 1,-1 1-1,1-1 1,0 1-1,0 1 1,1-1-1,0 0 1,0 1-1,1 0 1,0 0-1,0 0 0,1 0 1,0 2-58,-1 24-43,2 0-1,2-1 1,1 1 0,1 0-1,2-1 1,1 0-1,2 0 1,1-1 0,1 0-1,14 27 44,12 9-517,1-26-2785,-22-26 1991</inkml:trace>
  <inkml:trace contextRef="#ctx0" brushRef="#br0" timeOffset="1871.68">974 14 8,'-15'-9'64,"6"4"216,4 5 96,5 5 248,0 7 160,-2 1 25,6 4-57,1 14-192,0 3-192,5 17-112,-3 7 16,5 3-8,2 11-40,-2 8-64,0 3-56,4 5-56,0-9-56,4-4-8</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9T16:21:00.218"/>
    </inkml:context>
    <inkml:brush xml:id="br0">
      <inkml:brushProperty name="width" value="0.1" units="cm"/>
      <inkml:brushProperty name="height" value="0.1" units="cm"/>
      <inkml:brushProperty name="color" value="#E71224"/>
    </inkml:brush>
  </inkml:definitions>
  <inkml:trace contextRef="#ctx0" brushRef="#br0">26 3 6745 0 0,'-16'-2'3295'0'0,"11"20"-3301"0"0,4-1 236 0 0,0-13-256 0 0,0 1 0 0 0,0-1 0 0 0,1 1 0 0 0,-1-1-1 0 0,1 1 1 0 0,0-1 0 0 0,1 1 0 0 0,-1-1 0 0 0,1 1 0 0 0,0-1 0 0 0,0 1 0 0 0,0-1 0 0 0,0 0 0 0 0,1 1 0 0 0,0-1 0 0 0,0 0 0 0 0,0 0 0 0 0,0 0 0 0 0,1-1 0 0 0,-1 1 0 0 0,1 0 0 0 0,2 1 26 0 0,8-1-305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9T16:21:00.546"/>
    </inkml:context>
    <inkml:brush xml:id="br0">
      <inkml:brushProperty name="width" value="0.1" units="cm"/>
      <inkml:brushProperty name="height" value="0.1" units="cm"/>
      <inkml:brushProperty name="color" value="#E71224"/>
    </inkml:brush>
  </inkml:definitions>
  <inkml:trace contextRef="#ctx0" brushRef="#br0">517 25 5585 0 0,'-5'-3'192'0'0,"1"0"0"0"0,-1 0 0 0 0,1 1 1 0 0,-1-1-1 0 0,0 1 0 0 0,0 1 0 0 0,0-1 0 0 0,0 1 0 0 0,0-1 0 0 0,-1 1 0 0 0,1 1 0 0 0,0-1 0 0 0,0 1 1 0 0,-1 0-1 0 0,1 0 0 0 0,0 1 0 0 0,0-1 0 0 0,-1 1 0 0 0,1 0 0 0 0,0 1 0 0 0,0-1 0 0 0,0 1 0 0 0,0 0 1 0 0,-3 2-193 0 0,-134 111 1779 0 0,15 10-1123 0 0,115-113-638 0 0,0 1 1 0 0,1 0 0 0 0,1 1 0 0 0,0 1-1 0 0,1-1 1 0 0,1 1 0 0 0,0 1 0 0 0,1 0-1 0 0,0 0 1 0 0,2 0 0 0 0,0 1 0 0 0,1-1-1 0 0,0 1 1 0 0,1 0 0 0 0,1 0 0 0 0,1 1-1 0 0,1-1 1 0 0,0 12-19 0 0,2-20-7 0 0,0 0 0 0 0,1 0-1 0 0,0 0 1 0 0,0 0 0 0 0,0 0 0 0 0,1 0-1 0 0,1-1 1 0 0,0 0 0 0 0,0 0 0 0 0,0 0-1 0 0,1 0 1 0 0,0-1 0 0 0,1 0 0 0 0,-1 0-1 0 0,1-1 1 0 0,1 0 0 0 0,-1 0 0 0 0,1-1-1 0 0,0 1 1 0 0,0-2 0 0 0,1 1 0 0 0,-1-1-1 0 0,1-1 1 0 0,0 1 0 0 0,1-2 7 0 0,8 2-205 0 0,0-1 1 0 0,0-1 0 0 0,1-1 0 0 0,-1 0-1 0 0,1-2 1 0 0,-1 0 0 0 0,1-1 0 0 0,-1-1-1 0 0,0 0 1 0 0,0-1 0 0 0,0-2 0 0 0,-1 1-1 0 0,10-6 205 0 0,9-7-993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9T16:21:00.887"/>
    </inkml:context>
    <inkml:brush xml:id="br0">
      <inkml:brushProperty name="width" value="0.1" units="cm"/>
      <inkml:brushProperty name="height" value="0.1" units="cm"/>
      <inkml:brushProperty name="color" value="#E71224"/>
    </inkml:brush>
  </inkml:definitions>
  <inkml:trace contextRef="#ctx0" brushRef="#br0">0 0 8098 0 0,'45'0'2824'0'0,"-48"0"-2104"0"0,8 7-615 0 0,4 4-1 0 0,-8-3-48 0 0,-1 3 0 0 0,9 1 8 0 0,-4 0-32 0 0,2 5 8 0 0,4-1-88 0 0,-5-1 48 0 0,-4-1-184 0 0,5 0-393 0 0,5-2 489 0 0,2 0-296 0 0,-5-3-232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9T16:21:13.752"/>
    </inkml:context>
    <inkml:brush xml:id="br0">
      <inkml:brushProperty name="width" value="0.1" units="cm"/>
      <inkml:brushProperty name="height" value="0.1" units="cm"/>
      <inkml:brushProperty name="color" value="#E71224"/>
    </inkml:brush>
  </inkml:definitions>
  <inkml:trace contextRef="#ctx0" brushRef="#br0">79 920 4409 0 0,'-64'37'1363'0'0,"64"-37"-1350"0"0,-1-1-1 0 0,0 1 1 0 0,0 0-1 0 0,1 0 1 0 0,-1-1 0 0 0,0 1-1 0 0,0 0 1 0 0,1-1 0 0 0,-1 1-1 0 0,0 0 1 0 0,1-1 0 0 0,-1 1-1 0 0,1-1 1 0 0,-1 0-1 0 0,1 1 1 0 0,-1-1 0 0 0,1 1-1 0 0,-1-1 1 0 0,1 0 0 0 0,-1 1-1 0 0,1-1 1 0 0,0 0 0 0 0,-1 1-1 0 0,1-1 1 0 0,0 0-1 0 0,0 0 1 0 0,0 1 0 0 0,-1-1-1 0 0,1 0 1 0 0,0 0 0 0 0,0 0-1 0 0,0 1 1 0 0,0-1 0 0 0,0 0-1 0 0,0 0 1 0 0,1 1-1 0 0,-1-1 1 0 0,0 0 0 0 0,0 0-1 0 0,1 1 1 0 0,-1-1 0 0 0,0 0-1 0 0,1 0 1 0 0,-1 1 0 0 0,0-1-1 0 0,1 0 1 0 0,-1 1-1 0 0,1-1 1 0 0,-1 1 0 0 0,1-1-1 0 0,-1 1 1 0 0,1-1-13 0 0,0-4 42 0 0,64-240 1386 0 0,-47 161-855 0 0,5 1 1 0 0,2 2-1 0 0,5 0 1 0 0,5-4-574 0 0,12-16 184 0 0,-25 68-138 0 0,61-57 45 0 0,-80 88-86 0 0,-2 0-2 0 0,0 1 0 0 0,1-1 1 0 0,-1 1-1 0 0,0 0 0 0 0,0-1 0 0 0,1 1 1 0 0,-1 0-1 0 0,1 0 0 0 0,-1 0 0 0 0,1 0 1 0 0,-1 0-1 0 0,1 0 0 0 0,0 0 1 0 0,0 1-1 0 0,-1-1 0 0 0,1 0 0 0 0,0 1 1 0 0,0 0-1 0 0,-1-1 0 0 0,1 1 0 0 0,0 0 1 0 0,0 0-1 0 0,0 0 0 0 0,0 0 0 0 0,0 0 1 0 0,-1 1-1 0 0,1-1 0 0 0,0 0 1 0 0,0 1-1 0 0,0-1 0 0 0,-1 1 0 0 0,1 0 1 0 0,0 0-1 0 0,-1 0 0 0 0,1-1 0 0 0,0 1 1 0 0,-1 1-1 0 0,0-1 0 0 0,1 0 0 0 0,-1 0 1 0 0,1 1-1 0 0,-1-1 0 0 0,0 0 1 0 0,0 1-1 0 0,0-1 0 0 0,0 1 0 0 0,0 0 1 0 0,0 0-4 0 0,70 290 182 0 0,-39-152-156 0 0,2 257-2047 0 0,-34-379 1448 0 0</inkml:trace>
  <inkml:trace contextRef="#ctx0" brushRef="#br0" timeOffset="213.86">51 655 6113 0 0,'9'6'2065'0'0,"4"-6"-1673"0"0,5 3-344 0 0,2-3-48 0 0,5-3-16 0 0,-1-1 8 0 0,5-1 0 0 0,11 5 16 0 0,-5-5 8 0 0,-6-4-8 0 0,7 6-96 0 0,-8-6-232 0 0,8 4-320 0 0,-5-11-409 0 0,4 4 793 0 0,-1 0-608 0 0,1-7-480 0 0</inkml:trace>
  <inkml:trace contextRef="#ctx0" brushRef="#br0" timeOffset="1007.93">861 128 2417 0 0,'-11'138'4155'0'0,"-60"204"-1557"0"0,52-220-2407 0 0,17-80-161 0 0,0-68-310 0 0,24-344-704 0 0,-13 312 1125 0 0,3 0 0 0 0,2 0 0 0 0,3 2 0 0 0,11-26-141 0 0,-25 78 22 0 0,-1-1 0 0 0,0 1 0 0 0,1 0 0 0 0,0 0 0 0 0,0 1 0 0 0,0-1 0 0 0,0 1 0 0 0,1-1 0 0 0,0 1 0 0 0,-1 0 0 0 0,1 0 0 0 0,0 1 0 0 0,0-1 0 0 0,0 1 0 0 0,1 0 0 0 0,-1 0 0 0 0,1 0 0 0 0,-1 1 0 0 0,1-1 0 0 0,0 1 0 0 0,-1 0 0 0 0,1 0 0 0 0,0 1 0 0 0,0 0 0 0 0,-1 0 0 0 0,1 0 0 0 0,1 0-22 0 0,128 25 288 0 0,-128-23-252 0 0,-1 1 0 0 0,1-1 0 0 0,-1 1 0 0 0,0 0 1 0 0,0 0-1 0 0,0 0 0 0 0,0 1 0 0 0,0 0 0 0 0,-1 0 0 0 0,1 0 1 0 0,-1 0-1 0 0,0 1 0 0 0,0-1 0 0 0,-1 1 0 0 0,0 0 1 0 0,0 0-1 0 0,0 1 0 0 0,0-1 0 0 0,-1 1 0 0 0,1-1 0 0 0,-2 1 1 0 0,1 0-1 0 0,-1 0 0 0 0,1 2-36 0 0,10 57 280 0 0,-16-50-243 0 0,0 0-1 0 0,-1 0 1 0 0,0-1-1 0 0,-2 0 1 0 0,1 0-1 0 0,-2 0 1 0 0,0-1 0 0 0,0 0-1 0 0,-1-1 1 0 0,-1 0-1 0 0,0 0 1 0 0,-1-1-1 0 0,0 0 1 0 0,-10 7-37 0 0,-59 48 168 0 0,-38 38-7 0 0,116-103-164 0 0,0 0 0 0 0,0 0 0 0 0,1 0 0 0 0,-1 0 0 0 0,1 0 0 0 0,-1 0 0 0 0,0 0 0 0 0,1 0 0 0 0,0 1 0 0 0,-1-1 0 0 0,1 0 0 0 0,0 1 0 0 0,0-1 0 0 0,0 1 0 0 0,0 0 0 0 0,0-1 0 0 0,0 1-1 0 0,0 0 1 0 0,0 0 0 0 0,1 0 0 0 0,-1-1 0 0 0,1 1 0 0 0,-1 0 0 0 0,1 0 0 0 0,0 0 0 0 0,0 0 0 0 0,0 0 0 0 0,0 0 0 0 0,0 0 0 0 0,0 0 0 0 0,0 0 0 0 0,1-1 0 0 0,-1 1 0 0 0,1 0 0 0 0,-1 0-1 0 0,1 0 1 0 0,0 0 0 0 0,0-1 0 0 0,0 1 0 0 0,0 0 0 0 0,0-1 0 0 0,0 1 0 0 0,0-1 0 0 0,0 1 0 0 0,1-1 0 0 0,-1 0 0 0 0,0 1 0 0 0,1-1 0 0 0,0 0 0 0 0,-1 0 0 0 0,1 0 0 0 0,-1 0 0 0 0,1 0-1 0 0,0 0 1 0 0,0-1 3 0 0,111 57-125 0 0,182 37-2410 0 0,-282-89 1683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9T16:21:12.348"/>
    </inkml:context>
    <inkml:brush xml:id="br0">
      <inkml:brushProperty name="width" value="0.1" units="cm"/>
      <inkml:brushProperty name="height" value="0.1" units="cm"/>
      <inkml:brushProperty name="color" value="#E71224"/>
    </inkml:brush>
  </inkml:definitions>
  <inkml:trace contextRef="#ctx0" brushRef="#br0">18 588 856 0 0,'-3'-22'73'0'0,"-4"-43"71"0"0,3 52-51 0 0,1 29 57 0 0,20 277 725 0 0,-14-222-651 0 0,4-1 0 0 0,2 0 0 0 0,4 0 0 0 0,2-1 0 0 0,24 64-224 0 0,-39-131 42 0 0,0-1-1 0 0,1 0 0 0 0,-1 1 0 0 0,0-1 0 0 0,0 0 0 0 0,1 1 1 0 0,-1-1-1 0 0,1 0 0 0 0,-1 1 0 0 0,1-1 0 0 0,0 0 0 0 0,-1 0 1 0 0,1 0-1 0 0,0 0 0 0 0,0 0 0 0 0,0 0 0 0 0,0 0 0 0 0,0 0 1 0 0,0 0-1 0 0,0 0 0 0 0,0 0 0 0 0,0 0 0 0 0,0-1 0 0 0,1 1 1 0 0,-1 0-1 0 0,0-1 0 0 0,0 1 0 0 0,1-1 0 0 0,-1 0 0 0 0,0 1 1 0 0,1-1-1 0 0,-1 0 0 0 0,0 0 0 0 0,1 0 0 0 0,-1 0 0 0 0,1 0 1 0 0,-1 0-1 0 0,0 0 0 0 0,1 0 0 0 0,-1-1 0 0 0,0 1 0 0 0,1 0 1 0 0,-1-1-1 0 0,0 1 0 0 0,0-1 0 0 0,1 0 0 0 0,-1 1 0 0 0,0-1 1 0 0,0 0-1 0 0,0 0 0 0 0,0 1 0 0 0,0-1 0 0 0,0 0 1 0 0,1-1-42 0 0,152-302 2188 0 0,-52 46-1110 0 0,34-75-657 0 0,-90 250-1957 0 0,-32 74 803 0 0</inkml:trace>
  <inkml:trace contextRef="#ctx0" brushRef="#br0" timeOffset="344.87">788 299 4353 0 0,'74'-108'1347'0'0,"-94"160"-1013"0"0,2 0 0 0 0,2 1 0 0 0,3 0 0 0 0,-4 39-334 0 0,-94 355 1052 0 0,77-271-1082 0 0,34-176-10 0 0,0-1 0 0 0,0 1 0 0 0,0-1 0 0 0,0 0 1 0 0,0 1-1 0 0,0-1 0 0 0,0 0 0 0 0,-1 1 0 0 0,1-1 1 0 0,0 1-1 0 0,0-1 0 0 0,0 1 0 0 0,-1-1 0 0 0,1 0 1 0 0,0 1-1 0 0,-1-1 0 0 0,1 1 0 0 0,0-1 0 0 0,-1 1 1 0 0,1 0-1 0 0,-1-1 0 0 0,1 1 0 0 0,-1-1 0 0 0,1 1 0 0 0,-1 0 1 0 0,1-1-1 0 0,-1 1 0 0 0,1 0 0 0 0,-1 0 0 0 0,1-1 1 0 0,-1 1-1 0 0,0 0 0 0 0,1 0 0 0 0,-1 0 0 0 0,1 0 1 0 0,-1 0-1 0 0,0 0 0 0 0,1 0 0 0 0,-1 0 0 0 0,0 0 0 0 0,1 0 1 0 0,-1 0-1 0 0,1 0 0 0 0,-1 0 0 0 0,0 0 0 0 0,1 0 1 0 0,-1 1-1 0 0,1-1 0 0 0,-1 0 0 0 0,1 1 0 0 0,-1-1 1 0 0,1 0-1 0 0,-1 1 0 0 0,0-1 40 0 0,5-20-746 0 0,2-4-247 0 0</inkml:trace>
  <inkml:trace contextRef="#ctx0" brushRef="#br0" timeOffset="734.45">804 146 2473 0 0,'3'-11'283'0'0,"0"0"0"0"0,1 0 1 0 0,1 0-1 0 0,-1 1 0 0 0,2 0 1 0 0,-1 0-1 0 0,2 0 1 0 0,-1 1-1 0 0,1 0 0 0 0,1 0 1 0 0,-1 1-1 0 0,1 0 1 0 0,1 0-1 0 0,4-3-283 0 0,-9 11 93 0 0,0 1 1 0 0,1-1-1 0 0,-1 1 0 0 0,1 0 0 0 0,-1 0 1 0 0,0 0-1 0 0,0 0 0 0 0,0 1 0 0 0,0 0 1 0 0,0 0-1 0 0,0 0 0 0 0,0 0 1 0 0,0 1-1 0 0,-1-1 0 0 0,1 1 0 0 0,-1 0 1 0 0,0 0-1 0 0,0 0 0 0 0,0 1 0 0 0,0-1 1 0 0,0 1-1 0 0,-1-1 0 0 0,0 1 0 0 0,0 0 1 0 0,0 0-1 0 0,0 0 0 0 0,0 2-93 0 0,-1-5 25 0 0,11 22 22 0 0,-1 0-1 0 0,-2 1 1 0 0,0 0-1 0 0,-1 0 0 0 0,-2 1 1 0 0,0 0-1 0 0,-2 0 1 0 0,-1 1-1 0 0,-1-1 1 0 0,-1 1-1 0 0,-1-1 1 0 0,-1 1-1 0 0,-1-1 0 0 0,-2 0 1 0 0,0 1-1 0 0,-2-1 1 0 0,-4 9-47 0 0,0-8 20 0 0,-2 0 1 0 0,-1-1 0 0 0,-1 0-1 0 0,-1-1 1 0 0,-1 0 0 0 0,-1-2-1 0 0,-1 0 1 0 0,-12 11-21 0 0,-75 64 256 0 0,90-91-180 0 0,21-4-25 0 0,272 74-199 0 0,-147-30-1991 0 0,-105-39 1259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5:39.951"/>
    </inkml:context>
    <inkml:brush xml:id="br0">
      <inkml:brushProperty name="width" value="0.1" units="cm"/>
      <inkml:brushProperty name="height" value="0.1" units="cm"/>
      <inkml:brushProperty name="color" value="#E71224"/>
    </inkml:brush>
  </inkml:definitions>
  <inkml:trace contextRef="#ctx0" brushRef="#br0">494 35 5441 0 0,'-7'-33'2415'0'0,"3"31"-2064"0"0,-6 132 583 0 0,-27 21-324 0 0,-20 51-399 0 0,-70 158-98 0 0,-78 169 165 0 0,158-371-39 0 0,111-191-62 0 0,129-137-160 0 0,-5 17-25 0 0,-38 41-16 0 0,-149 111 24 0 0,0-1-1 0 0,0 1 0 0 0,1 0 0 0 0,-1-1 1 0 0,0 1-1 0 0,1 0 0 0 0,-1 0 1 0 0,0 0-1 0 0,1 0 0 0 0,0 0 1 0 0,-1 0-1 0 0,1 1 0 0 0,-1-1 0 0 0,1 1 1 0 0,0-1-1 0 0,-1 1 0 0 0,1-1 1 0 0,0 1-1 0 0,0 0 0 0 0,-1 0 1 0 0,1 0-1 0 0,0 0 0 0 0,0 0 0 0 0,-1 0 1 0 0,1 0-1 0 0,0 1 0 0 0,-1-1 1 0 0,1 0-1 0 0,0 1 0 0 0,-1 0 1 0 0,1-1-1 0 0,0 1 0 0 0,-1 0 0 0 0,1 0 1 0 0,-1 0-1 0 0,0 0 0 0 0,1 0 1 0 0,-1 0-1 0 0,0 0 0 0 0,1 0 1 0 0,-1 1-1 0 0,0-1 0 0 0,0 1 0 0 0,0-1 1 0 0,0 1-1 0 0,0-1 0 0 0,0 1 1 0 0,-1-1-1 0 0,1 1 0 0 0,-1 0 0 0 0,1-1 1 0 0,-1 1-1 0 0,1 0 0 0 0,-1-1 1 0 0,0 1-1 0 0,0 0 0 0 0,0 1 1 0 0,5 15-4 0 0,-2 1 1 0 0,0-1-1 0 0,-2 1 0 0 0,0 0 0 0 0,0 0 0 0 0,-2 0 0 0 0,-1 0 0 0 0,0 0 0 0 0,-1-1 1 0 0,-4 12 3 0 0,-71 278 70 0 0,50-112-711 0 0,27-171 379 0 0,12-8-155 0 0</inkml:trace>
  <inkml:trace contextRef="#ctx0" brushRef="#br0" timeOffset="849.54">1830 1131 4713 0 0,'-28'-131'1803'0'0,"17"222"-1032"0"0,-28 158-816 0 0,20-35 133 0 0,20-114 153 0 0,16-121-34 0 0,71-143-111 0 0,-69 104-70 0 0,2 2 0 0 0,3 0 1 0 0,2 2-1 0 0,3 0 1 0 0,18-24-27 0 0,-46 78 9 0 0,0-1 1 0 0,0 1-1 0 0,0 0 1 0 0,0 1-1 0 0,0-1 1 0 0,0 0-1 0 0,1 0 1 0 0,-1 0-1 0 0,0 1 0 0 0,1-1 1 0 0,0 1-1 0 0,-1-1 1 0 0,1 1-1 0 0,0-1 1 0 0,0 1-1 0 0,0 0 1 0 0,0 0-1 0 0,0 0 1 0 0,0 0-1 0 0,0 1 1 0 0,0-1-1 0 0,0 0 1 0 0,0 1-1 0 0,0-1 1 0 0,1 1-1 0 0,-1 0 1 0 0,0 0-1 0 0,0 0 1 0 0,1 0-1 0 0,-1 0 0 0 0,0 0 1 0 0,0 1-1 0 0,0-1 1 0 0,1 1-1 0 0,-1-1 1 0 0,0 1-1 0 0,0 0 1 0 0,0 0-1 0 0,0 0 1 0 0,0 0-1 0 0,0 0 1 0 0,-1 1-1 0 0,1-1 1 0 0,0 0-1 0 0,0 1 1 0 0,-1-1-1 0 0,1 1 1 0 0,-1 0-1 0 0,1-1 0 0 0,-1 1 1 0 0,0 0-1 0 0,0 0 1 0 0,0 0-1 0 0,0 0 1 0 0,0 0-1 0 0,0 0 1 0 0,0 2-10 0 0,5 16 113 0 0,-1 1-1 0 0,-1 0 1 0 0,-1 1 0 0 0,0-1 0 0 0,-2 1 0 0 0,0-1 0 0 0,-3 14-113 0 0,3 15 149 0 0,-4 106 225 0 0,4-135-326 0 0,20 59 166 0 0,-20-79-208 0 0,0 0 0 0 0,0 0 0 0 0,0 0 0 0 0,0 0-1 0 0,0 0 1 0 0,0-1 0 0 0,0 1 0 0 0,0 0 0 0 0,0-1 0 0 0,1 1 0 0 0,-1-1 0 0 0,0 1 0 0 0,1-1 0 0 0,-1 0 0 0 0,0 1 0 0 0,0-1-1 0 0,1 0 1 0 0,-1 0 0 0 0,1 0 0 0 0,-1 0 0 0 0,0 0 0 0 0,1 0 0 0 0,-1 0 0 0 0,0-1 0 0 0,1 1 0 0 0,-1 0 0 0 0,0-1 0 0 0,0 1-1 0 0,1-1 1 0 0,-1 0 0 0 0,0 1 0 0 0,0-1 0 0 0,0 0 0 0 0,0 0 0 0 0,0 1 0 0 0,0-1 0 0 0,0 0 0 0 0,0 0 0 0 0,0 0 0 0 0,0 0 0 0 0,0 0-1 0 0,-1 0-5 0 0,46-59 135 0 0,-34 44-85 0 0,212-338 166 0 0,-215 334-224 0 0,-8 17 5 0 0,0 1 0 0 0,0-1 1 0 0,0 1-1 0 0,0 0 0 0 0,0-1 0 0 0,0 1 1 0 0,0 0-1 0 0,1 0 0 0 0,-1 0 0 0 0,1 0 1 0 0,0 0-1 0 0,-1 0 0 0 0,1 0 0 0 0,0 1 0 0 0,0-1 1 0 0,0 0-1 0 0,0 1 0 0 0,0 0 0 0 0,1-1 1 0 0,-1 1-1 0 0,0 0 0 0 0,1 0 0 0 0,1 0 3 0 0,14 41-72 0 0,-7 12 66 0 0,-2 1 0 0 0,-3 0-1 0 0,-1 0 1 0 0,-3 21 6 0 0,-1-39-1 0 0,-1-31-69 0 0,0-1-1 0 0,0 1 1 0 0,0-1 0 0 0,1 1 0 0 0,-1-1 0 0 0,1 0 0 0 0,0 1 0 0 0,0-1 0 0 0,0 0 0 0 0,0 0 0 0 0,1 0 0 0 0,-1 1 0 0 0,1-1 0 0 0,0-1-1 0 0,0 1 1 0 0,0 0 0 0 0,0 0 0 0 0,0-1 0 0 0,1 1 0 0 0,-1-1 0 0 0,1 0 0 0 0,0 0 0 0 0,-1 0 0 0 0,1 0 0 0 0,0 0 0 0 0,0 0 0 0 0,0-1-1 0 0,1 0 1 0 0,-1 1 0 0 0,0-1 0 0 0,0-1 0 0 0,1 1 0 0 0,1 0 70 0 0,17 0-845 0 0</inkml:trace>
  <inkml:trace contextRef="#ctx0" brushRef="#br0" timeOffset="1472.91">3192 1074 3297 0 0,'-137'83'4113'0'0,"1"75"-1614"0"0,127-145-2437 0 0,1 0 1 0 0,1 1 0 0 0,0 1 0 0 0,1-1-1 0 0,0 1 1 0 0,1 0 0 0 0,1 0-1 0 0,1 0 1 0 0,-1 8-63 0 0,8 65 19 0 0,-3-86-19 0 0,-1 0-1 0 0,1 0 1 0 0,-1 1-1 0 0,1-1 1 0 0,0 0-1 0 0,0 0 1 0 0,0 0-1 0 0,1 0 1 0 0,-1 0-1 0 0,0 0 1 0 0,1 0-1 0 0,-1 0 1 0 0,1-1-1 0 0,0 1 1 0 0,-1-1-1 0 0,1 1 1 0 0,0-1-1 0 0,0 1 1 0 0,0-1-1 0 0,0 0 1 0 0,0 0-1 0 0,0 0 1 0 0,0 0-1 0 0,1 0 1 0 0,-1-1-1 0 0,0 1 1 0 0,0-1-1 0 0,1 1 1 0 0,-1-1-1 0 0,0 0 1 0 0,1 0-1 0 0,-1 0 1 0 0,0 0-1 0 0,1 0 1 0 0,-1 0-1 0 0,1-1 1 0 0,7-2 0 0 0,0-1 0 0 0,1 0-1 0 0,-1-1 1 0 0,-1 0 0 0 0,1-1-1 0 0,-1 0 1 0 0,0 0 0 0 0,0-1-1 0 0,-1 0 1 0 0,0 0 0 0 0,0-1 0 0 0,0 0-1 0 0,5-8 1 0 0,2-1-5 0 0,87-139-8 0 0,-72 99 35 0 0,38-57 50 0 0,-51 85-35 0 0,-15 27-29 0 0,0-1 0 0 0,0 1 1 0 0,0-1-1 0 0,0 1 0 0 0,0-1 0 0 0,-1 0 0 0 0,1 1 0 0 0,-1-1 0 0 0,0 0 0 0 0,0 0 1 0 0,0 0-1 0 0,0 0 0 0 0,0 0 0 0 0,-1 0 0 0 0,1-1 0 0 0,-1 1 0 0 0,0 0 0 0 0,0 0 0 0 0,0 0 1 0 0,0 0-1 0 0,-1-1 0 0 0,1 1 0 0 0,-1 0 0 0 0,0 0 0 0 0,0 0 0 0 0,0-1-8 0 0,1 4 3 0 0,0 0-1 0 0,0-1 0 0 0,0 1 1 0 0,0-1-1 0 0,0 1 1 0 0,0-1-1 0 0,0 1 0 0 0,0-1 1 0 0,0 1-1 0 0,-1 0 0 0 0,1-1 1 0 0,0 1-1 0 0,0-1 1 0 0,0 1-1 0 0,0 0 0 0 0,-1-1 1 0 0,1 1-1 0 0,0-1 0 0 0,0 1 1 0 0,-1 0-1 0 0,1-1 1 0 0,0 1-1 0 0,-1 0 0 0 0,1-1 1 0 0,0 1-1 0 0,-1 0 0 0 0,1 0 1 0 0,0-1-1 0 0,-1 1 0 0 0,1 0 1 0 0,-1 0-1 0 0,1 0 1 0 0,0 0-1 0 0,-1 0 0 0 0,1-1 1 0 0,-1 1-1 0 0,1 0 0 0 0,-1 0 1 0 0,1 0-1 0 0,0 0 1 0 0,-1 0-1 0 0,1 0 0 0 0,-1 0 1 0 0,1 0-1 0 0,-1 0 0 0 0,1 1 1 0 0,0-1-1 0 0,-1 0 1 0 0,1 0-1 0 0,-1 0 0 0 0,1 0 1 0 0,0 1-1 0 0,-1-1 0 0 0,1 0 1 0 0,-1 0-1 0 0,1 1 1 0 0,0-1-1 0 0,-1 0 0 0 0,1 1-2 0 0,-16 74-154 0 0,15-62 150 0 0,0 1 0 0 0,0 0 0 0 0,2 0 1 0 0,-1-1-1 0 0,2 1 0 0 0,0 0 0 0 0,1-1 1 0 0,0 0-1 0 0,1 1 0 0 0,0-1 0 0 0,5 10 4 0 0,7 16 3 0 0,31 46 20 0 0,-45-82-17 0 0,-1-1 0 0 0,1 0 0 0 0,-1 1 0 0 0,1-1 0 0 0,0 0 0 0 0,0 0 0 0 0,0 0 0 0 0,1 0 0 0 0,-1-1 0 0 0,0 1 0 0 0,1 0 0 0 0,-1-1 0 0 0,1 0 0 0 0,-1 1 0 0 0,1-1 0 0 0,-1 0 0 0 0,1-1 0 0 0,0 1 0 0 0,0 0 0 0 0,0-1 0 0 0,-1 1 0 0 0,1-1 0 0 0,0 0 0 0 0,0 0 0 0 0,0 0 0 0 0,0 0 0 0 0,-1-1 1 0 0,1 1-1 0 0,0-1 0 0 0,0 0 0 0 0,0 1 0 0 0,-1-1 0 0 0,1-1 0 0 0,-1 1 0 0 0,1 0 0 0 0,-1-1 0 0 0,1 1 0 0 0,-1-1 0 0 0,0 1 0 0 0,1-1 0 0 0,-1 0 0 0 0,0 0 0 0 0,0 0 0 0 0,0-1-6 0 0,104-156 300 0 0,-45-3-84 0 0,-19 250 40 0 0,-31 28-262 0 0,-6-85 7 0 0,-5-19-6 0 0,2 1 0 0 0,0-1 0 0 0,0 0 0 0 0,1 0 0 0 0,1 0 0 0 0,0-1-1 0 0,0 1 1 0 0,1-1 0 0 0,1 0 0 0 0,1 2 5 0 0,-6-12-85 0 0,-1 0-1 0 0,1 1 0 0 0,0-1 1 0 0,0 0-1 0 0,0 0 1 0 0,0 0-1 0 0,0 0 1 0 0,0 0-1 0 0,0 0 0 0 0,1 0 1 0 0,-1-1-1 0 0,0 1 1 0 0,0 0-1 0 0,1-1 1 0 0,-1 1-1 0 0,0-1 1 0 0,1 1-1 0 0,-1-1 0 0 0,0 1 1 0 0,1-1-1 0 0,-1 0 1 0 0,1 0-1 0 0,-1 0 1 0 0,1 0-1 0 0,-1 0 0 0 0,0 0 1 0 0,1 0-1 0 0,-1 0 1 0 0,1-1-1 0 0,-1 1 1 0 0,1 0-1 0 0,-1-1 0 0 0,0 0 1 0 0,1 1-1 0 0,-1-1 1 0 0,0 1-1 0 0,0-1 1 0 0,1 0-1 0 0,-1 0 0 0 0,0 0 1 0 0,0 0-1 0 0,0 0 1 0 0,0-1 85 0 0,6-16-1329 0 0</inkml:trace>
  <inkml:trace contextRef="#ctx0" brushRef="#br0" timeOffset="1720.36">3823 491 5769 0 0,'-6'-10'1895'0'0,"6"11"-1800"0"0,0-1 0 0 0,-1 0 0 0 0,1 1 0 0 0,0-1 0 0 0,0 0 0 0 0,0 1 0 0 0,-1-1 0 0 0,1 0 0 0 0,0 1-1 0 0,-1-1 1 0 0,1 0 0 0 0,0 0 0 0 0,-1 1 0 0 0,1-1 0 0 0,0 0 0 0 0,-1 0 0 0 0,1 0 0 0 0,0 1 0 0 0,-1-1 0 0 0,1 0 0 0 0,-1 0 0 0 0,1 0 0 0 0,0 0 0 0 0,-1 0 0 0 0,1 0 0 0 0,-1 0 0 0 0,1 0 0 0 0,0 0 0 0 0,-1 0 0 0 0,1 0 0 0 0,-1 0 0 0 0,1 0 0 0 0,0 0 0 0 0,-1 0 0 0 0,1-1 0 0 0,-1 1 0 0 0,1 0 0 0 0,0 0-95 0 0,35 117-2643 0 0,-21-87 1976 0 0,1 1-527 0 0</inkml:trace>
  <inkml:trace contextRef="#ctx0" brushRef="#br0" timeOffset="2043.34">4000 845 5097 0 0,'86'110'1945'0'0,"-74"-68"-821"0"0,-15-35-940 0 0,-51 271 1732 0 0,46-142-1400 0 0,8-134-509 0 0,1 1 0 0 0,0-1-1 0 0,0 0 1 0 0,-1 0 0 0 0,2 0 0 0 0,-1 0-1 0 0,0 0 1 0 0,0 0 0 0 0,1 0-1 0 0,-1 0 1 0 0,1 0 0 0 0,-1 0 0 0 0,1-1-1 0 0,0 1 1 0 0,0-1 0 0 0,-1 1 0 0 0,1-1-1 0 0,0 0 1 0 0,0 0 0 0 0,1 0-1 0 0,-1 0 1 0 0,0 0 0 0 0,0 0 0 0 0,0 0-1 0 0,1-1 1 0 0,-1 1 0 0 0,0-1-1 0 0,1 0 1 0 0,-1 1 0 0 0,0-1 0 0 0,1 0-1 0 0,-1-1 1 0 0,0 1 0 0 0,1 0-1 0 0,-1-1 1 0 0,0 1 0 0 0,1-1 0 0 0,-1 0-1 0 0,0 1 1 0 0,0-1 0 0 0,0 0-1 0 0,0-1 1 0 0,0 1 0 0 0,0 0 0 0 0,0 0-1 0 0,0-1 1 0 0,0 1 0 0 0,0-1 0 0 0,-1 0-1 0 0,1 0 1 0 0,-1 1 0 0 0,1-1-1 0 0,-1-1-6 0 0,31-24 11 0 0,-2-2-1 0 0,-1-2 0 0 0,-2 0 1 0 0,0-2-1 0 0,-3 0 0 0 0,0-2 0 0 0,4-12-10 0 0,-18 28 1 0 0,1 1-1 0 0,1 1 0 0 0,0 0 1 0 0,1 0-1 0 0,1 2 0 0 0,1 0 1 0 0,0 0-1 0 0,6-3 0 0 0,-20 17 3 0 0,0 0 0 0 0,0 0 0 0 0,0 1 0 0 0,0-1 0 0 0,1 0 0 0 0,-1 0 0 0 0,0 1 0 0 0,0-1 0 0 0,1 1-1 0 0,-1-1 1 0 0,0 1 0 0 0,1-1 0 0 0,-1 1 0 0 0,1 0 0 0 0,-1 0 0 0 0,0 0 0 0 0,1 0 0 0 0,-1 0 0 0 0,1 0 0 0 0,-1 0 0 0 0,1 0 0 0 0,-1 0 0 0 0,0 1 0 0 0,1-1 0 0 0,-1 1 0 0 0,0-1-1 0 0,1 1 1 0 0,-1-1 0 0 0,0 1 0 0 0,0 0 0 0 0,1-1 0 0 0,-1 1 0 0 0,0 0 0 0 0,0 0 0 0 0,0 0 0 0 0,0 0 0 0 0,0 0 0 0 0,0 0 0 0 0,0 0 0 0 0,-1 1 0 0 0,1-1 0 0 0,0 0-1 0 0,0 0 1 0 0,-1 1 0 0 0,1-1 0 0 0,-1 0 0 0 0,0 1 0 0 0,1-1-3 0 0,14 75 251 0 0,-52 265-174 0 0,37-339-188 0 0,0 1 0 0 0,0 0 0 0 0,1-1 0 0 0,-1 1-1 0 0,1 0 1 0 0,-1-1 0 0 0,1 1 0 0 0,0-1-1 0 0,0 1 1 0 0,0-1 0 0 0,0 1 0 0 0,0-1-1 0 0,1 1 1 0 0,-1-1 0 0 0,1 0 0 0 0,0 0 0 0 0,-1 0-1 0 0,1 0 1 0 0,0 0 0 0 0,0 0 0 0 0,0-1-1 0 0,0 1 1 0 0,1 0 0 0 0,-1-1 0 0 0,0 0-1 0 0,1 0 1 0 0,-1 1 0 0 0,1-1 0 0 0,-1-1 0 0 0,1 1-1 0 0,-1 0 1 0 0,1-1 111 0 0,17 2-1642 0 0</inkml:trace>
  <inkml:trace contextRef="#ctx0" brushRef="#br0" timeOffset="3584.27">1432 3295 2296 0 0,'132'-92'1283'0'0,"-105"56"164"0"0,-29 32-1193 0 0,-4-4 72 0 0,0-1 0 0 0,-1 1 0 0 0,1 0 1 0 0,-1 0-1 0 0,-1 0 0 0 0,0 1 0 0 0,0 1 1 0 0,0-1-1 0 0,-1 1 0 0 0,1 1 0 0 0,-1-1 1 0 0,-1 2-1 0 0,1-1 0 0 0,-1 1 0 0 0,0 1 0 0 0,0-1 1 0 0,0 2-1 0 0,0-1 0 0 0,-1 2 0 0 0,1-1 1 0 0,-10 1-327 0 0,5-1 46 0 0,1 1 0 0 0,-1 0 0 0 0,1 1 0 0 0,-1 0 0 0 0,1 1 0 0 0,0 1 1 0 0,-1 0-1 0 0,1 1 0 0 0,0 1 0 0 0,1 0 0 0 0,-1 1 0 0 0,0 0 0 0 0,1 1 0 0 0,0 1 1 0 0,1 0-1 0 0,0 1 0 0 0,0 0 0 0 0,0 1 0 0 0,1 0 0 0 0,0 1 0 0 0,1 0 0 0 0,-8 10-46 0 0,-5 11-21 0 0,1 1-1 0 0,2 1 0 0 0,2 1 1 0 0,0 0-1 0 0,3 2 0 0 0,1 0 0 0 0,1 0 1 0 0,2 1-1 0 0,2 1 0 0 0,2 0 1 0 0,1 0-1 0 0,1 0 0 0 0,3 0 0 0 0,1 4 22 0 0,-1-32-7 0 0,1 0 0 0 0,0 0 0 0 0,1 0 0 0 0,0 0 0 0 0,1 0 0 0 0,0 0 0 0 0,0 0 0 0 0,1 0 0 0 0,0 0 0 0 0,1-1 0 0 0,0 1 0 0 0,1-1 0 0 0,0 0 0 0 0,0 0 0 0 0,1 0 0 0 0,0 0 0 0 0,1-1 0 0 0,-1 0 0 0 0,2 0 0 0 0,-1 0 0 0 0,1-1-1 0 0,0 0 1 0 0,1 0 0 0 0,0-1 0 0 0,0 1 7 0 0,7-2-159 0 0,-1 0-1 0 0,1-1 1 0 0,0 0-1 0 0,0-2 0 0 0,1 1 1 0 0,-1-2-1 0 0,0 0 1 0 0,1-1-1 0 0,-1-1 0 0 0,0 0 1 0 0,1-1-1 0 0,-1 0 1 0 0,0-1-1 0 0,0-1 1 0 0,14-6 159 0 0,23-8-854 0 0</inkml:trace>
  <inkml:trace contextRef="#ctx0" brushRef="#br0" timeOffset="4047.87">1889 3264 5777 0 0,'-54'29'3467'0'0,"-53"58"-2514"0"0,93-75-862 0 0,2 0 0 0 0,-1 1-1 0 0,2 0 1 0 0,0 1 0 0 0,0 0 0 0 0,2 1 0 0 0,0 0 0 0 0,0 1 0 0 0,1 0-1 0 0,1 0 1 0 0,1 1 0 0 0,1 0 0 0 0,0 0 0 0 0,1 0 0 0 0,-1 11-91 0 0,7 153 62 0 0,-2-178-65 0 0,0 1 0 0 0,1-1 0 0 0,-1 0 0 0 0,1 0 0 0 0,0 1-1 0 0,0-1 1 0 0,0 0 0 0 0,1 0 0 0 0,-1 0 0 0 0,1 0-1 0 0,0 0 1 0 0,0-1 0 0 0,0 1 0 0 0,0 0 0 0 0,0-1-1 0 0,0 1 1 0 0,1-1 0 0 0,-1 0 0 0 0,1 0 0 0 0,0 0-1 0 0,-1 0 1 0 0,1 0 0 0 0,0-1 0 0 0,0 1 0 0 0,0-1 0 0 0,0 0-1 0 0,0 0 1 0 0,1 0 0 0 0,-1 0 0 0 0,0-1 0 0 0,0 1-1 0 0,1-1 1 0 0,-1 1 0 0 0,1-1 3 0 0,5 0 0 0 0,-1 0 0 0 0,0 0 0 0 0,1-1 0 0 0,-1 0 0 0 0,0-1 0 0 0,1 1 0 0 0,-1-2 0 0 0,0 1 0 0 0,0-1 0 0 0,0 0 0 0 0,-1-1 0 0 0,1 1 0 0 0,2-3 0 0 0,10-10 10 0 0,-1-1-1 0 0,-1-1 0 0 0,0 0 0 0 0,-1-1 1 0 0,-1-1-1 0 0,-1 0 0 0 0,-1-2 0 0 0,-1 1 1 0 0,-1-2-1 0 0,0 1 0 0 0,-2-2 0 0 0,-1 1 1 0 0,-1-1-1 0 0,0-1 0 0 0,1-16-9 0 0,-5 24 32 0 0,0 6 10 0 0,-1 0 0 0 0,0 0 0 0 0,-1 0 0 0 0,0 0 0 0 0,-1-1 0 0 0,0 1 1 0 0,-1 0-1 0 0,0-1 0 0 0,0 1 0 0 0,-2 0 0 0 0,1 0 0 0 0,-1-1 0 0 0,-4-10-42 0 0,-2 63 232 0 0,9-36-316 0 0,-1 1 0 0 0,1-1-1 0 0,0 1 1 0 0,0-1 0 0 0,0 0 0 0 0,1 1 0 0 0,0-1-1 0 0,0 0 1 0 0,0 0 0 0 0,0 0 0 0 0,1 0 0 0 0,0-1 0 0 0,0 1-1 0 0,0-1 1 0 0,1 1 0 0 0,0-1 0 0 0,-1 0 0 0 0,1-1-1 0 0,1 1 1 0 0,-1-1 0 0 0,0 0 0 0 0,1 0 0 0 0,0 0 84 0 0,51 18-2925 0 0,-12-16 1411 0 0</inkml:trace>
  <inkml:trace contextRef="#ctx0" brushRef="#br0" timeOffset="4549.28">2227 3405 1328 0 0,'84'-87'1251'0'0,"-55"70"2755"0"0,-30 40-1733 0 0,0-18-2525 0 0,-5 113 1616 0 0,-8-78-885 0 0,13 42 22 0 0,1-78-493 0 0,1 0 0 0 0,0 0 0 0 0,-1 0-1 0 0,2 0 1 0 0,-1 0 0 0 0,0 0-1 0 0,1-1 1 0 0,-1 1 0 0 0,1 0 0 0 0,0-1-1 0 0,1 1 1 0 0,-1-1 0 0 0,0 0-1 0 0,1 0 1 0 0,0 0 0 0 0,0 0 0 0 0,0 0-1 0 0,0-1 1 0 0,0 1 0 0 0,0-1 0 0 0,1 0-1 0 0,-1 0 1 0 0,1 0 0 0 0,0 0-1 0 0,-1-1 1 0 0,1 1 0 0 0,0-1 0 0 0,0 0-1 0 0,2 0-7 0 0,42-49 139 0 0,74-119 48 0 0,-90 120-159 0 0,-25 35-21 0 0,0 0-1 0 0,1 1 1 0 0,0 0 0 0 0,1 0-1 0 0,0 1 1 0 0,1 0-1 0 0,0 1 1 0 0,1 0 0 0 0,-1 0-1 0 0,10-4-6 0 0,-18 12 5 0 0,0 0-1 0 0,-1 0 0 0 0,1 0 0 0 0,0 1 0 0 0,0-1 1 0 0,0 1-1 0 0,0-1 0 0 0,0 1 0 0 0,0 0 0 0 0,0 0 0 0 0,0 0 1 0 0,-1 0-1 0 0,1 0 0 0 0,0 0 0 0 0,0 0 0 0 0,0 1 1 0 0,0-1-1 0 0,0 1 0 0 0,0-1 0 0 0,0 1 0 0 0,-1 0 0 0 0,1 0 1 0 0,0-1-1 0 0,0 1 0 0 0,-1 1 0 0 0,1-1 0 0 0,-1 0 1 0 0,1 0-1 0 0,-1 1 0 0 0,0-1 0 0 0,1 0 0 0 0,-1 1 0 0 0,0-1 1 0 0,0 1-1 0 0,0 0 0 0 0,0-1 0 0 0,0 1 0 0 0,0 0 1 0 0,0 0-1 0 0,-1 0-4 0 0,22 76 185 0 0,16 175 132 0 0,-38-251-314 0 0,0 0 0 0 0,0 0 0 0 0,0-1 0 0 0,1 1 0 0 0,-1 0 0 0 0,0-1 0 0 0,1 1 0 0 0,-1 0 0 0 0,1-1 0 0 0,0 1 0 0 0,-1 0 0 0 0,1-1 0 0 0,0 1 0 0 0,0-1 0 0 0,0 1 0 0 0,0-1 0 0 0,0 0 0 0 0,0 0 0 0 0,0 1 0 0 0,1-1 0 0 0,-1 0 0 0 0,0 0 0 0 0,1 0 0 0 0,-1 0 0 0 0,1 0 0 0 0,-1 0 0 0 0,1-1 0 0 0,0 1-1 0 0,-1 0 1 0 0,1-1 0 0 0,0 1 0 0 0,-1-1 0 0 0,1 0 0 0 0,0 0 0 0 0,-1 1 0 0 0,1-1 0 0 0,0 0 0 0 0,0 0 0 0 0,-1-1 0 0 0,1 1 0 0 0,0 0 0 0 0,-1 0 0 0 0,1-1 0 0 0,0 1 0 0 0,-1-1 0 0 0,1 0 0 0 0,0 1 0 0 0,-1-1 0 0 0,1 0 0 0 0,-1 0 0 0 0,1 0 0 0 0,-1 0 0 0 0,0 0 0 0 0,1 0 0 0 0,-1-1 0 0 0,0 1 0 0 0,0 0 0 0 0,0-1 0 0 0,0 1 0 0 0,0-1 0 0 0,0 1 0 0 0,0-1 0 0 0,0 0-3 0 0,237-255 264 0 0,-209 229-250 0 0,-15 12-13 0 0,1 1 1 0 0,1 1-1 0 0,0 0 0 0 0,1 1 0 0 0,0 1 1 0 0,1 1-1 0 0,6-3-1 0 0,-24 14-1 0 0,1 0 1 0 0,-1-1-1 0 0,1 1 0 0 0,0 0 1 0 0,-1 0-1 0 0,1 0 1 0 0,-1 0-1 0 0,1 0 0 0 0,0 0 1 0 0,-1-1-1 0 0,1 2 1 0 0,0-1-1 0 0,-1 0 0 0 0,1 0 1 0 0,0 0-1 0 0,-1 0 1 0 0,1 0-1 0 0,-1 0 0 0 0,1 1 1 0 0,0-1-1 0 0,-1 0 1 0 0,1 0-1 0 0,-1 1 0 0 0,1-1 1 0 0,-1 0-1 0 0,1 1 1 0 0,-1-1-1 0 0,1 1 0 0 0,-1-1 1 0 0,1 1-1 0 0,-1-1 1 0 0,1 1-1 0 0,-1-1 0 0 0,0 1 1 0 0,1-1-1 0 0,-1 1 1 0 0,0 0-1 0 0,0-1 0 0 0,1 1 1 0 0,-1-1-1 0 0,0 1 1 0 0,0 0-1 0 0,0-1 1 0 0,0 1-1 0 0,0 0 0 0 0,0-1 1 0 0,0 1-1 0 0,0-1 1 0 0,0 1-1 0 0,0 0 0 0 0,0-1 1 0 0,0 1-1 0 0,0 0 1 0 0,-1-1-1 0 0,1 1 1 0 0,6 23 10 0 0,-4 53 45 0 0,8 136-15 0 0,1-97-71 0 0,-8-114-21 0 0,-1-1 0 0 0,0 1 0 0 0,0-1 0 0 0,1 0-1 0 0,-1 1 1 0 0,1-1 0 0 0,-1 0 0 0 0,1 0 0 0 0,-1-1 0 0 0,1 1 0 0 0,0 0-1 0 0,-1-1 1 0 0,1 0 0 0 0,0 1 0 0 0,-1-1 0 0 0,1 0 0 0 0,0-1 0 0 0,-1 1 0 0 0,1 0-1 0 0,0-1 1 0 0,-1 1 0 0 0,1-1 0 0 0,0 0 0 0 0,-1 0 0 0 0,1 0 0 0 0,-1 0-1 0 0,0-1 1 0 0,1 1 0 0 0,-1 0 0 0 0,0-1 0 0 0,0 0 0 0 0,0 1 0 0 0,1-2 52 0 0,25-20-754 0 0</inkml:trace>
  <inkml:trace contextRef="#ctx0" brushRef="#br0" timeOffset="5019.33">3868 3199 5041 0 0,'87'-77'1069'0'0,"-60"54"-480"0"0,-33 30 538 0 0,-27 33-844 0 0,2 1 1 0 0,1 2 0 0 0,2 1-1 0 0,2 1 1 0 0,2 1-1 0 0,-16 46-283 0 0,16-39 87 0 0,-254 540 388 0 0,153-334-396 0 0,73-138-788 0 0,52-122 672 0 0,0 1 1 0 0,0-1-1 0 0,0 1 0 0 0,1-1 0 0 0,-1 1 0 0 0,0-1 0 0 0,0 0 0 0 0,0 1 0 0 0,1-1 1 0 0,-1 1-1 0 0,0-1 0 0 0,1 1 0 0 0,-1-1 0 0 0,0 1 0 0 0,1 0 0 0 0,-1-1 0 0 0,1 1 0 0 0,-1-1 1 0 0,1 1-1 0 0,-1 0 0 0 0,0-1 0 0 0,1 1 0 0 0,0 0 0 0 0,-1-1 0 0 0,1 1 0 0 0,-1 0 1 0 0,1 0-1 0 0,-1 0 0 0 0,1 0 0 0 0,-1-1 0 0 0,1 1 0 0 0,0 0 0 0 0,-1 0 0 0 0,1 0 0 0 0,-1 0 1 0 0,1 0-1 0 0,0 0 0 0 0,-1 1 0 0 0,1-1 0 0 0,-1 0 0 0 0,1 0 0 0 0,-1 0 0 0 0,1 0 1 0 0,0 1-1 0 0,-1-1 0 0 0,1 0 0 0 0,-1 1 0 0 0,1-1 0 0 0,-1 0 0 0 0,0 1 0 0 0,1-1 0 0 0,-1 0 1 0 0,1 1-1 0 0,-1-1 0 0 0,0 1 0 0 0,1-1 0 0 0,-1 1 0 0 0,0-1 0 0 0,1 1 0 0 0,-1-1 1 0 0,0 1 36 0 0,20-26-889 0 0</inkml:trace>
  <inkml:trace contextRef="#ctx0" brushRef="#br0" timeOffset="5367.04">4049 3114 5753 0 0,'-79'58'2796'0'0,"59"-33"-2621"0"0,2 0-1 0 0,1 1 1 0 0,1 1 0 0 0,1 1-1 0 0,2 0 1 0 0,-5 15-175 0 0,16-38 76 0 0,-6 12 34 0 0,1 1 1 0 0,1-1-1 0 0,1 1 1 0 0,0 1-1 0 0,2-1 1 0 0,0 1-1 0 0,1 0 1 0 0,1-1-1 0 0,0 1 1 0 0,1 0-1 0 0,2 0 1 0 0,0-1-1 0 0,1 1 1 0 0,3 9-111 0 0,-5-24 0 0 0,0 0 1 0 0,1-1 0 0 0,0 1-1 0 0,0-1 1 0 0,0 1-1 0 0,0-1 1 0 0,1 0 0 0 0,-1 0-1 0 0,1 0 1 0 0,0 0-1 0 0,0-1 1 0 0,0 1 0 0 0,0-1-1 0 0,0 0 1 0 0,1 0-1 0 0,-1 0 1 0 0,1 0 0 0 0,-1 0-1 0 0,1-1 1 0 0,0 1-1 0 0,-1-1 1 0 0,1 0 0 0 0,0 0-1 0 0,0-1 1 0 0,0 1-1 0 0,0-1 1 0 0,0 0 0 0 0,0 0-1 0 0,0 0 1 0 0,0 0-1 0 0,0-1 1 0 0,0 0-1 0 0,117-44 61 0 0,-100 27-14 0 0,0-1 1 0 0,-1-1-1 0 0,-1-1 1 0 0,-1-1-1 0 0,0-1 0 0 0,-2 0 1 0 0,-1-1-1 0 0,-1 0 1 0 0,-1-2-1 0 0,-1 1 1 0 0,-1-2-1 0 0,-2 1 0 0 0,0-1 1 0 0,0-11-48 0 0,-6 29 28 0 0,0 0 0 0 0,-1 0 1 0 0,0 0-1 0 0,0 0 0 0 0,-1 0 1 0 0,0-1-1 0 0,-1 1 0 0 0,0 0 1 0 0,0-1-1 0 0,-1 1 0 0 0,0 0 1 0 0,-1 0-1 0 0,0-1 0 0 0,0 1 0 0 0,-1 0 1 0 0,-1 1-1 0 0,1-1 0 0 0,-5-6-28 0 0,3 12 18 0 0,0 0 0 0 0,-1 0 0 0 0,1 0 0 0 0,-1 1-1 0 0,0 0 1 0 0,0 0 0 0 0,0 1 0 0 0,0 0-1 0 0,0 0 1 0 0,0 0 0 0 0,0 1 0 0 0,0-1 0 0 0,0 1-1 0 0,0 1 1 0 0,0-1 0 0 0,-2 2-18 0 0,-12-2 11 0 0,-120 28-83 0 0,89-8-348 0 0,43 1-3147 0 0,26-12 1828 0 0,10 2 457 0 0</inkml:trace>
  <inkml:trace contextRef="#ctx0" brushRef="#br0" timeOffset="5752.4">4642 3183 4313 0 0,'55'-37'3145'0'0,"-65"37"-2874"0"0,0 0-1 0 0,1 1 1 0 0,0 0 0 0 0,-1 1 0 0 0,1 0 0 0 0,0 0 0 0 0,0 1 0 0 0,0 1 0 0 0,0-1 0 0 0,0 1 0 0 0,1 1 0 0 0,-1-1 0 0 0,1 2 0 0 0,1-1 0 0 0,-1 1-1 0 0,-4 5-270 0 0,2-1 76 0 0,1 0-1 0 0,0 1 0 0 0,0 1 0 0 0,1-1 1 0 0,1 1-1 0 0,0 1 0 0 0,1-1 0 0 0,0 1 1 0 0,1 0-1 0 0,1 1 0 0 0,-1 0-75 0 0,2-1-5 0 0,-1 0-1 0 0,2 1 1 0 0,-1-1 0 0 0,2 1-1 0 0,0 0 1 0 0,1 0 0 0 0,0 0-1 0 0,1-1 1 0 0,1 7 5 0 0,-1-16-6 0 0,-1 0 1 0 0,1 0-1 0 0,0 0 0 0 0,0 0 1 0 0,1 0-1 0 0,-1 0 0 0 0,1-1 0 0 0,0 1 1 0 0,0 0-1 0 0,0-1 0 0 0,0 1 1 0 0,1-1-1 0 0,-1 0 0 0 0,1 0 0 0 0,0 0 1 0 0,0 0-1 0 0,0 0 0 0 0,0-1 1 0 0,1 0-1 0 0,-1 1 0 0 0,1-1 0 0 0,-1 0 1 0 0,1 0-1 0 0,0-1 0 0 0,0 1 1 0 0,0-1-1 0 0,0 0 0 0 0,0 0 0 0 0,0 0 1 0 0,0-1-1 0 0,0 1 0 0 0,4-1 6 0 0,6-1 9 0 0,1-1 0 0 0,-1-1 0 0 0,0 0 0 0 0,0-1-1 0 0,0 0 1 0 0,-1-1 0 0 0,1 0 0 0 0,-1-2 0 0 0,0 1 0 0 0,-1-2-1 0 0,1 1 1 0 0,-2-2 0 0 0,1 1 0 0 0,-1-2 0 0 0,0 0-1 0 0,-1 0 1 0 0,0-1 0 0 0,-1 0 0 0 0,0 0 0 0 0,-1-1 0 0 0,0 0-1 0 0,-1-1 1 0 0,0 0 0 0 0,-1 0 0 0 0,0 0 0 0 0,3-14-9 0 0,1 3 30 0 0,-6 18-13 0 0,0-1 1 0 0,0 1 0 0 0,-1-1-1 0 0,0 0 1 0 0,0 0-1 0 0,-1 0 1 0 0,0 0 0 0 0,0 0-1 0 0,0-1 1 0 0,-1 1-1 0 0,0-1 1 0 0,-1 1 0 0 0,0-1-1 0 0,0 1 1 0 0,0-1-1 0 0,-1 1 1 0 0,0-1 0 0 0,-1 1-1 0 0,0 0 1 0 0,0-1-1 0 0,0 1 1 0 0,-1 0-1 0 0,-1-1-17 0 0,-53-18-1839 0 0,46 18-1389 0 0,11 6 1579 0 0</inkml:trace>
  <inkml:trace contextRef="#ctx0" brushRef="#br0" timeOffset="7074.44">5134 3095 5809 0 0,'103'-39'2143'0'0,"-79"27"-419"0"0,-33 17-591 0 0,-20 121-546 0 0,11-76-382 0 0,-16 175 274 0 0,30-192-414 0 0,10 36 119 0 0,51-92-54 0 0,11-87-63 0 0,-45 60-62 0 0,56-84-21 0 0,88-27-16 0 0,-165 159 28 0 0,-1 1 1 0 0,1-1 0 0 0,0 1 0 0 0,0 0 0 0 0,0-1-1 0 0,0 1 1 0 0,0 0 0 0 0,0 1 0 0 0,0-1 0 0 0,0 0-1 0 0,1 0 1 0 0,-1 1 0 0 0,0 0 0 0 0,0-1 0 0 0,1 1-1 0 0,-1 0 1 0 0,0 0 0 0 0,0 0 0 0 0,1 0-1 0 0,-1 1 1 0 0,0-1 0 0 0,0 0 0 0 0,1 1 0 0 0,-1 0-1 0 0,0-1 1 0 0,0 1 0 0 0,0 0 0 0 0,0 0 0 0 0,0 0-1 0 0,0 1 1 0 0,0-1 0 0 0,0 1 3 0 0,4 13-3 0 0,0 0 0 0 0,-2 0 0 0 0,0 1 0 0 0,-1 0 1 0 0,0 0-1 0 0,-1 0 0 0 0,-1 0 0 0 0,0 0 0 0 0,-2 0 0 0 0,0 0 0 0 0,0 0 0 0 0,-1 0 0 0 0,-1-1 1 0 0,-1 1-1 0 0,-1 0 0 0 0,0-1 0 0 0,-4 8 3 0 0,-7 41 0 0 0,14-52-28 0 0,-1-6-20 0 0,0 0-1 0 0,1 0 1 0 0,0 1-1 0 0,1-1 1 0 0,-1 1 0 0 0,1-1-1 0 0,1 1 1 0 0,-1-1-1 0 0,1 1 1 0 0,0 0 0 0 0,0-1-1 0 0,1 1 1 0 0,0-1-1 0 0,0 1 1 0 0,1-1-1 0 0,-1 1 1 0 0,1-1 0 0 0,1 0-1 0 0,-1 0 1 0 0,1 0-1 0 0,0 0 1 0 0,1 0-1 0 0,-1-1 1 0 0,3 3 48 0 0,-2-7-145 0 0,-1-1 0 0 0,1 1 0 0 0,0-1-1 0 0,-1 1 1 0 0,1-1 0 0 0,0 0 0 0 0,-1-1 0 0 0,1 1 0 0 0,0-1 0 0 0,-1 0 0 0 0,1 1-1 0 0,-1-2 1 0 0,1 1 0 0 0,-1 0 0 0 0,1-1 0 0 0,-1 1 0 0 0,0-1 0 0 0,0 0-1 0 0,0 0 1 0 0,0 0 0 0 0,2-2 145 0 0,7-3-331 0 0,238-155-1259 0 0,-226 147 1777 0 0,-1-2-1 0 0,-1-1 1 0 0,0 0-1 0 0,-1-2 1 0 0,-1 0-1 0 0,-1-1 1 0 0,-1-2 0 0 0,-1 1-1 0 0,-1-2 1 0 0,10-20-187 0 0,-2-42 1721 0 0,-23 83-1637 0 0,0 0-1 0 0,-1 0 0 0 0,1-1 1 0 0,-1 1-1 0 0,0 0 0 0 0,0 0 1 0 0,0-1-1 0 0,0 1 0 0 0,-1 0 0 0 0,1-1 1 0 0,-1 1-1 0 0,0 0 0 0 0,0 0 1 0 0,0 0-1 0 0,0 0 0 0 0,-1 0 1 0 0,1 0-1 0 0,-1 0 0 0 0,0 0 0 0 0,1 0 1 0 0,-1 1-1 0 0,-1-1 0 0 0,1 1 1 0 0,0-1-1 0 0,-1 1 0 0 0,1 0 1 0 0,-1 0-1 0 0,0 0-83 0 0,1 2 32 0 0,-1 0-1 0 0,1 0 1 0 0,-1 0 0 0 0,0 0-1 0 0,1 1 1 0 0,-1-1 0 0 0,1 1-1 0 0,0 0 1 0 0,-1 0 0 0 0,1 0-1 0 0,0 0 1 0 0,-1 0 0 0 0,1 0-1 0 0,0 1 1 0 0,0-1 0 0 0,0 1 0 0 0,0-1-1 0 0,0 1 1 0 0,0 0 0 0 0,0 0-1 0 0,1 0 1 0 0,-1 0 0 0 0,1 0-1 0 0,-1 0 1 0 0,1 0 0 0 0,0 1-32 0 0,-14 15 61 0 0,-55 76 13 0 0,15 24-50 0 0,49-103-26 0 0,1 0-1 0 0,1 0 1 0 0,0 0 0 0 0,1 0-1 0 0,1 1 1 0 0,0-1 0 0 0,1 1 0 0 0,1-1-1 0 0,0 1 1 0 0,1 0 0 0 0,1-1-1 0 0,1 1 1 0 0,0-1 0 0 0,0 0 0 0 0,2 0-1 0 0,0 0 1 0 0,1 0 0 0 0,0-1-1 0 0,1 0 1 0 0,0 0 0 0 0,7 7 2 0 0,-12-19 2 0 0,1 1 0 0 0,0 0 0 0 0,0-1 0 0 0,1 0 0 0 0,-1 0 0 0 0,0 0 0 0 0,1 0 0 0 0,-1 0 0 0 0,1-1 0 0 0,0 0 0 0 0,0 1 0 0 0,-1-1 0 0 0,1-1 0 0 0,0 1 0 0 0,0 0 0 0 0,0-1 0 0 0,0 0-1 0 0,0 0 1 0 0,0 0 0 0 0,0-1 0 0 0,0 1 0 0 0,-1-1 0 0 0,1 0 0 0 0,0 0 0 0 0,0 0 0 0 0,-1 0 0 0 0,1-1 0 0 0,0 0 0 0 0,-1 1 0 0 0,0-1 0 0 0,1 0 0 0 0,-1-1 0 0 0,0 1 0 0 0,0-1 0 0 0,0 1 0 0 0,0-1 0 0 0,-1 0 0 0 0,1 0 0 0 0,0-1-2 0 0,24-25-3 0 0,-1-2 1 0 0,-1 0-1 0 0,-2-2 0 0 0,-1 0 1 0 0,4-11 2 0 0,56-100-16 0 0,44-32 85 0 0,-125 175-67 0 0,0-1-2 0 0,0 0 1 0 0,0 1 0 0 0,0-1-1 0 0,0 0 1 0 0,0 1 0 0 0,1-1-1 0 0,-1 1 1 0 0,0 0 0 0 0,1-1-1 0 0,-1 1 1 0 0,1 0 0 0 0,-1 0-1 0 0,1 0 1 0 0,-1 0-1 0 0,1 0 1 0 0,0 0 0 0 0,0 0-1 0 0,-1 1 1 0 0,1-1 0 0 0,0 1-1 0 0,0-1 1 0 0,0 1 0 0 0,0 0-1 0 0,0-1 1 0 0,0 1 0 0 0,0 0-1 0 0,-1 0 1 0 0,1 1-1 0 0,0-1 1 0 0,0 0 0 0 0,0 1-1 0 0,0-1 1 0 0,0 1 0 0 0,0-1-1 0 0,-1 1 1 0 0,1 0 0 0 0,0 0-1 0 0,-1 0 1 0 0,1 0 0 0 0,0 0-1 0 0,0 0 0 0 0,11 77 15 0 0,-13 85 96 0 0,-1-160-109 0 0,1 0 0 0 0,-1-1 1 0 0,1 1-1 0 0,-1 0 1 0 0,1-1-1 0 0,0 1 0 0 0,0 0 1 0 0,0-1-1 0 0,1 1 1 0 0,-1 0-1 0 0,1-1 1 0 0,-1 1-1 0 0,1 0 0 0 0,0-1 1 0 0,0 1-1 0 0,0-1 1 0 0,0 1-1 0 0,1-1 1 0 0,-1 0-1 0 0,0 0 0 0 0,1 1 1 0 0,0-1-1 0 0,0 0 1 0 0,-1 0-1 0 0,1 0 1 0 0,0-1-1 0 0,0 1 0 0 0,1 0 1 0 0,-1-1-1 0 0,0 1 1 0 0,1-1-1 0 0,-1 0 1 0 0,0 0-1 0 0,1 0 0 0 0,0 0 1 0 0,-1 0-1 0 0,1-1 1 0 0,-1 1-1 0 0,1-1 0 0 0,0 1 1 0 0,-1-1-1 0 0,1 0 1 0 0,0 0-1 0 0,1-1-2 0 0,66-76 142 0 0,-49 43-125 0 0,35-32 15 0 0,-73 115-48 0 0,16-46 14 0 0,0-1 0 0 0,0 1 1 0 0,1 0-1 0 0,-1 0 0 0 0,0 0 0 0 0,1 0 0 0 0,0-1 1 0 0,0 1-1 0 0,0 0 0 0 0,0 0 0 0 0,0 0 1 0 0,0 0-1 0 0,1 0 0 0 0,-1 0 0 0 0,1-1 0 0 0,0 1 1 0 0,0 0-1 0 0,0 0 0 0 0,0-1 0 0 0,0 1 1 0 0,1-1-1 0 0,-1 1 0 0 0,1-1 0 0 0,0 0 0 0 0,-1 1 1 0 0,1-1-1 0 0,0 0 0 0 0,0 0 0 0 0,1 0 1 0 0,-1 0-1 0 0,0-1 0 0 0,1 1 0 0 0,-1-1 0 0 0,1 1 1 0 0,-1-1-1 0 0,1 0 0 0 0,0 0 0 0 0,-1 0 1 0 0,1 0-1 0 0,0-1 0 0 0,0 1 0 0 0,0-1 0 0 0,0 1 1 0 0,-1-1-1 0 0,1 0 2 0 0,3 2 2 0 0,-1-1 0 0 0,1 1 0 0 0,-1-1 0 0 0,1 0 0 0 0,-1-1 0 0 0,1 1 0 0 0,-1-1 1 0 0,1 0-1 0 0,0 0 0 0 0,-1-1 0 0 0,1 0 0 0 0,-1 0 0 0 0,1 0 0 0 0,-1-1 0 0 0,1 0 0 0 0,-1 0 0 0 0,0 0 0 0 0,0 0 1 0 0,0-1-1 0 0,0 0 0 0 0,-1 0 0 0 0,1 0 0 0 0,0-1-2 0 0,25-22 1 0 0,0-1 1 0 0,-2-2 0 0 0,-1 0-1 0 0,-1-2 1 0 0,19-30-2 0 0,-24 25-16 0 0,-2-1-1 0 0,-1-1 1 0 0,-2 0 0 0 0,-2-1-1 0 0,-2-1 1 0 0,5-26 16 0 0,13-38-46 0 0,101-311-74 0 0,-57 180 225 0 0,-73 170 50 0 0,-17 85-312 0 0,-42 94-28 0 0,-30 316 203 0 0,34 83 317 0 0,35-269-237 0 0,15-205-147 0 0,-3 18-118 0 0,9-52-3218 0 0,14-46 1462 0 0,-8 12 500 0 0</inkml:trace>
  <inkml:trace contextRef="#ctx0" brushRef="#br0" timeOffset="7243.74">7208 2642 5561 0 0,'24'27'4375'0'0,"49"15"-5084"0"0,-59-34 1077 0 0,123 30-1497 0 0,-38-25-1221 0 0,-67-11 963 0 0</inkml:trace>
  <inkml:trace contextRef="#ctx0" brushRef="#br0" timeOffset="7597.98">8144 2717 5849 0 0,'100'-8'2461'0'0,"-161"-12"1224"0"0,42 19-3457 0 0,0 1 1 0 0,0 1 0 0 0,1 1-1 0 0,-1 1 1 0 0,1 0 0 0 0,-1 1-1 0 0,1 1 1 0 0,0 1 0 0 0,0 1-1 0 0,1 0 1 0 0,0 1 0 0 0,0 1-1 0 0,-5 4-228 0 0,19-11-16 0 0,0 0-1 0 0,0 0 1 0 0,0 0-1 0 0,0 1 1 0 0,0-1-1 0 0,1 1 1 0 0,-1 0-1 0 0,1 0 1 0 0,-1 0-1 0 0,1 0 1 0 0,0 0 0 0 0,0 0-1 0 0,1 1 1 0 0,-1-1-1 0 0,1 1 1 0 0,-1-1-1 0 0,1 1 1 0 0,0-1-1 0 0,0 1 1 0 0,1 0-1 0 0,-1-1 1 0 0,1 1-1 0 0,0 0 1 0 0,0 0-1 0 0,0 0 1 0 0,0-1-1 0 0,1 1 1 0 0,-1 0-1 0 0,1-1 1 0 0,0 1 0 0 0,1 2 15 0 0,61 111-403 0 0,-36-75 367 0 0,29 43-3 0 0,25 55 100 0 0,-79-135-43 0 0,0 1-1 0 0,0-1 1 0 0,0 0 0 0 0,-1 0-1 0 0,0 1 1 0 0,0-1 0 0 0,0 1-1 0 0,-1-1 1 0 0,0 1-1 0 0,0 0 1 0 0,0-1 0 0 0,-1 1-1 0 0,1-1 1 0 0,-1 1 0 0 0,-1-1-1 0 0,1 0 1 0 0,-1 1 0 0 0,0-1-1 0 0,0 0 1 0 0,0 0 0 0 0,-1 0-1 0 0,0 0 1 0 0,0-1 0 0 0,0 1-1 0 0,-1-1 1 0 0,1 0-1 0 0,-2 1-16 0 0,-8 2 24 0 0,0 0-1 0 0,-1-1 0 0 0,0-1 0 0 0,0 0 0 0 0,-1-1 1 0 0,1 0-1 0 0,-1-2 0 0 0,0 1 0 0 0,0-2 0 0 0,0 0 1 0 0,0-1-1 0 0,0 0 0 0 0,0-1 0 0 0,0-1 0 0 0,1 0 1 0 0,-1-1-1 0 0,0-1 0 0 0,1 0 0 0 0,0-1 1 0 0,-1 0-24 0 0,-31-28-1445 0 0,37 16 584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5:49.697"/>
    </inkml:context>
    <inkml:brush xml:id="br0">
      <inkml:brushProperty name="width" value="0.1" units="cm"/>
      <inkml:brushProperty name="height" value="0.1" units="cm"/>
      <inkml:brushProperty name="color" value="#E71224"/>
    </inkml:brush>
  </inkml:definitions>
  <inkml:trace contextRef="#ctx0" brushRef="#br0">195 1083 6673 0 0,'-10'96'2673'0'0,"72"-140"-1207"0"0,161-273-1322 0 0,-122 162 102 0 0,-69 111-116 0 0,3 1 0 0 0,1 2-1 0 0,2 1 1 0 0,2 2 0 0 0,30-21-130 0 0,-7 24 148 0 0,-62 35-146 0 0,0 1 0 0 0,1-1 0 0 0,-1 1 0 0 0,0-1 0 0 0,1 1 0 0 0,-1-1 1 0 0,0 1-1 0 0,0-1 0 0 0,0 1 0 0 0,0 0 0 0 0,1 0 0 0 0,-1 0 1 0 0,0 0-1 0 0,0 0 0 0 0,-1 0 0 0 0,1 0 0 0 0,0 0 0 0 0,0 0 0 0 0,0 0 1 0 0,-1 0-1 0 0,1 0 0 0 0,-1 1 0 0 0,1-1 0 0 0,-1 0 0 0 0,1 0 1 0 0,-1 1-1 0 0,1-1 0 0 0,-1 0 0 0 0,0 1 0 0 0,0-1 0 0 0,0 0 0 0 0,0 1 1 0 0,0-1-1 0 0,0 1 0 0 0,0-1 0 0 0,-1 0 0 0 0,1 1 0 0 0,0-1 1 0 0,-1 1-3 0 0,-36 150 297 0 0,-67 394 360 0 0,73-280-1326 0 0,30-265 557 0 0,1 1 1 0 0,0 0-1 0 0,0 0 0 0 0,-1 0 1 0 0,1-1-1 0 0,0 1 1 0 0,0 0-1 0 0,1 0 0 0 0,-1 0 1 0 0,0 0-1 0 0,1-1 1 0 0,-1 1-1 0 0,1 0 0 0 0,-1 0 1 0 0,1-1-1 0 0,0 1 0 0 0,0-1 1 0 0,0 1-1 0 0,0 0 1 0 0,0-1-1 0 0,0 0 0 0 0,0 1 1 0 0,0-1-1 0 0,1 0 0 0 0,-1 1 1 0 0,0-1-1 0 0,1 0 1 0 0,-1 0-1 0 0,1 0 0 0 0,0 0 1 0 0,-1 0-1 0 0,1-1 0 0 0,0 1 1 0 0,-1 0-1 0 0,1-1 1 0 0,0 1-1 0 0,0-1 0 0 0,-1 0 1 0 0,1 0-1 0 0,0 1 1 0 0,0-1-1 0 0,0 0 0 0 0,0-1 112 0 0,11-2-1623 0 0</inkml:trace>
  <inkml:trace contextRef="#ctx0" brushRef="#br0" timeOffset="501.38">799 29 6041 0 0,'-14'-6'263'0'0,"0"1"0"0"0,-1 0-1 0 0,0 2 1 0 0,0-1-1 0 0,0 2 1 0 0,-1 0 0 0 0,1 1-1 0 0,0 0 1 0 0,-1 1 0 0 0,1 1-1 0 0,0 1 1 0 0,-1 0-1 0 0,1 1 1 0 0,-7 2-263 0 0,3 1 157 0 0,1 1 1 0 0,1 1-1 0 0,-1 0 0 0 0,2 1 0 0 0,-1 1 0 0 0,1 1 1 0 0,0 0-1 0 0,1 1 0 0 0,1 0 0 0 0,-11 12-157 0 0,-109 152 783 0 0,31-1-541 0 0,46 26-212 0 0,8 30-44 0 0,35-135 23 0 0,6-42-6 0 0,2 0 0 0 0,3 0 0 0 0,2 0 0 0 0,3 1 0 0 0,2-1 0 0 0,2 0 0 0 0,4 5-3 0 0,66 160-110 0 0,-49-157 58 0 0,-11-24 38 0 0,1 0 1 0 0,2-1 0 0 0,2-1-1 0 0,1-1 1 0 0,20 23 13 0 0,-24-35 3 0 0,-13-15 0 0 0,1-1 1 0 0,0 1 0 0 0,0-1 0 0 0,0 0 0 0 0,1 0-1 0 0,0-1 1 0 0,1 0 0 0 0,-1 0 0 0 0,1-1-1 0 0,0 0 1 0 0,0 0 0 0 0,2-1-4 0 0,6 3 16 0 0,1-1 0 0 0,-1 0 0 0 0,1-2 0 0 0,0 0 0 0 0,0-1 0 0 0,0 0 0 0 0,1-2 0 0 0,-1 0 0 0 0,0-1 0 0 0,1-1 0 0 0,-1 0 0 0 0,1-1 0 0 0,-1-1 0 0 0,0-1 0 0 0,0 0 0 0 0,1-2-16 0 0,13-4 23 0 0,0-2 0 0 0,-1-1-1 0 0,0-2 1 0 0,-1 0 0 0 0,-1-2 0 0 0,0-2 0 0 0,-1 0 0 0 0,-1-1-1 0 0,16-19-22 0 0,-11 11 18 0 0,-2-2 0 0 0,-1-1 0 0 0,-1-2 0 0 0,-2 0 0 0 0,-1-2 0 0 0,-2 0 0 0 0,-1-2 0 0 0,-2 0 0 0 0,3-13-18 0 0,57-195 174 0 0,-67 192-104 0 0,-3-1-1 0 0,-3-1 1 0 0,-2 0-1 0 0,-2-32-69 0 0,-1 38 53 0 0,2 4 32 0 0,-1 0 0 0 0,-3 0-1 0 0,-2 0 1 0 0,-2 0 0 0 0,-2 1-1 0 0,-2-1 1 0 0,-1 2 0 0 0,-3-1-1 0 0,-1 2 1 0 0,-9-15-85 0 0,14 42 29 0 0,0 1-1 0 0,0 0 1 0 0,-1 1 0 0 0,-1 0 0 0 0,-1 0-1 0 0,1 1 1 0 0,-2 1 0 0 0,0 0 0 0 0,0 1-1 0 0,-1 0 1 0 0,0 1 0 0 0,0 1 0 0 0,-1 0-1 0 0,-1 1 1 0 0,-7-3-29 0 0,-13-3 8 0 0,0 1 0 0 0,0 2 0 0 0,-1 2 0 0 0,0 1 0 0 0,0 2 0 0 0,-14 0-8 0 0,4 2-97 0 0,1 2 0 0 0,-1 2 0 0 0,1 1 0 0 0,-29 7 97 0 0,57-5-389 0 0,0 0-1 0 0,0 1 1 0 0,1 0-1 0 0,-1 2 1 0 0,1 0-1 0 0,0 1 1 0 0,1 1-1 0 0,-2 2 390 0 0,-30 44-2001 0 0,32-28 282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6:27.991"/>
    </inkml:context>
    <inkml:brush xml:id="br0">
      <inkml:brushProperty name="width" value="0.05" units="cm"/>
      <inkml:brushProperty name="height" value="0.05" units="cm"/>
      <inkml:brushProperty name="color" value="#E71224"/>
    </inkml:brush>
  </inkml:definitions>
  <inkml:trace contextRef="#ctx0" brushRef="#br0">1257 313 5489 0 0,'-25'-198'1751'0'0,"13"160"-674"0"0,11 40-896 0 0,-4 42 247 0 0,-18 108 275 0 0,11-93-592 0 0,3 0 0 0 0,2 1 0 0 0,4-1 0 0 0,1 1 0 0 0,3 0 0 0 0,3 0 0 0 0,6 19-111 0 0,-10-78 3 0 0,-1 0-67 0 0,1 0 0 0 0,-1 0 1 0 0,1 1-1 0 0,-1-1 0 0 0,1 0 1 0 0,0 0-1 0 0,0 1 0 0 0,0-1 1 0 0,-1 0-1 0 0,1 0 1 0 0,0 1-1 0 0,1-1 0 0 0,-1 0 1 0 0,0 1-1 0 0,0-1 0 0 0,1 0 1 0 0,-1 0-1 0 0,0 0 0 0 0,1 1 1 0 0,-1-1-1 0 0,1 0 1 0 0,-1 0-1 0 0,1 0 0 0 0,0 0 1 0 0,0 0-1 0 0,-1 0 0 0 0,1 0 1 0 0,0 0-1 0 0,0 0 0 0 0,0 0 1 0 0,0 0-1 0 0,0-1 1 0 0,0 1-1 0 0,0 0 0 0 0,0-1 1 0 0,1 1-1 0 0,-1-1 0 0 0,0 1 1 0 0,0-1-1 0 0,0 1 0 0 0,1-1 1 0 0,-1 0-1 0 0,0 0 1 0 0,0 0-1 0 0,1 0 0 0 0,-1 0 1 0 0,0 0-1 0 0,1 0 0 0 0,-1 0 1 0 0,0 0-1 0 0,0 0 0 0 0,1-1 1 0 0,-1 1-1 0 0,1-1 64 0 0,6-10-1171 0 0</inkml:trace>
  <inkml:trace contextRef="#ctx0" brushRef="#br0" timeOffset="249.59">1550 0 3497 0 0,'-8'24'5279'0'0,"-7"35"-4921"0"0,7-25-71 0 0,0-3-196 0 0,0 1 1 0 0,3 1-1 0 0,0-1 1 0 0,2 1 0 0 0,2-1-1 0 0,1 1 1 0 0,1 0-1 0 0,2-1 1 0 0,2 10-92 0 0,24 66-856 0 0,-19-87 445 0 0</inkml:trace>
  <inkml:trace contextRef="#ctx0" brushRef="#br0" timeOffset="1557.09">175 1503 4329 0 0,'-1'0'50'0'0,"0"-1"0"0"0,1 0 1 0 0,-1 1-1 0 0,0-1 0 0 0,0 0 1 0 0,0 1-1 0 0,0-1 0 0 0,1 1 0 0 0,-1 0 1 0 0,0-1-1 0 0,0 1 0 0 0,0 0 1 0 0,0-1-1 0 0,0 1 0 0 0,0 0 0 0 0,0 0 1 0 0,0 0-1 0 0,0 0 0 0 0,0 0 0 0 0,0 0 1 0 0,0 0-1 0 0,0 0 0 0 0,0 0 1 0 0,0 0-1 0 0,0 1 0 0 0,0-1 0 0 0,0 0 1 0 0,0 1-1 0 0,0-1 0 0 0,0 1 1 0 0,0-1-1 0 0,0 1 0 0 0,0-1 0 0 0,1 1 1 0 0,-1 0-1 0 0,0-1 0 0 0,0 1 0 0 0,1 0 1 0 0,-1 0-1 0 0,0 0 0 0 0,1-1 1 0 0,-1 1-1 0 0,1 0 0 0 0,-1 0 0 0 0,1 0 1 0 0,0 0-1 0 0,-1 0 0 0 0,1 0 1 0 0,0 0-1 0 0,-1 0 0 0 0,1 0 0 0 0,0 0 1 0 0,0 0-1 0 0,0 0 0 0 0,0 0 1 0 0,0 0-1 0 0,0 0 0 0 0,0 0 0 0 0,1 0 1 0 0,-1 0-1 0 0,0 0 0 0 0,0 0 0 0 0,1 0 1 0 0,-1 0-1 0 0,1 0 0 0 0,-1 0 1 0 0,1 0-1 0 0,-1-1 0 0 0,1 1 0 0 0,-1 0-50 0 0,-3 21 80 0 0,-97 471 738 0 0,64-240-3081 0 0,37-249 1529 0 0,4-4-294 0 0</inkml:trace>
  <inkml:trace contextRef="#ctx0" brushRef="#br0" timeOffset="1822.22">155 1566 3953 0 0,'3'-9'339'0'0,"0"-1"0"0"0,0 0 1 0 0,1 1-1 0 0,0-1 0 0 0,1 1 1 0 0,0 1-1 0 0,0-1 0 0 0,1 0 1 0 0,0 1-1 0 0,1 1 0 0 0,0-1 1 0 0,0 1-1 0 0,4-4-339 0 0,16-17 685 0 0,36-18 161 0 0,-59 43-900 0 0,1-1 0 0 0,1 1 0 0 0,-1 0 0 0 0,0 0-1 0 0,1 1 1 0 0,0 0 0 0 0,-1 0 0 0 0,1 0-1 0 0,0 1 1 0 0,0-1 0 0 0,0 1 0 0 0,0 1-1 0 0,0-1 1 0 0,0 1 0 0 0,1 0 0 0 0,-1 1-1 0 0,0-1 1 0 0,0 1 0 0 0,0 0 0 0 0,0 1 0 0 0,-1-1-1 0 0,1 1 1 0 0,0 1 0 0 0,0-1 0 0 0,-1 1-1 0 0,0 0 1 0 0,1 0 54 0 0,1 7-647 0 0,-9-2-400 0 0</inkml:trace>
  <inkml:trace contextRef="#ctx0" brushRef="#br0" timeOffset="2103.67">10 1844 5393 0 0,'65'-29'2227'0'0,"47"9"-2127"0"0,94 14-813 0 0,-104 9-922 0 0,-70 4 760 0 0</inkml:trace>
  <inkml:trace contextRef="#ctx0" brushRef="#br0" timeOffset="2525.17">869 1476 3377 0 0,'38'-95'1036'0'0,"-38"95"-1019"0"0,1-1 0 0 0,-1 0 0 0 0,1 0 1 0 0,-1 1-1 0 0,0-1 0 0 0,1 0 0 0 0,-1 0 0 0 0,0 0 0 0 0,0 0 0 0 0,0 0 1 0 0,0 1-1 0 0,0-1 0 0 0,0 0 0 0 0,0 0 0 0 0,0 0 0 0 0,0 0 0 0 0,0 0 1 0 0,0 0-1 0 0,0 1 0 0 0,-1-1 0 0 0,1 0 0 0 0,0 0 0 0 0,-1 0 0 0 0,1 0 1 0 0,0 1-1 0 0,-1-1 0 0 0,1 0 0 0 0,-1 1 0 0 0,1-1 0 0 0,-1 0 1 0 0,0 1-1 0 0,1-1 0 0 0,-1 0 0 0 0,0 1 0 0 0,1-1 0 0 0,-1 1 0 0 0,0-1 1 0 0,0 1-1 0 0,1 0 0 0 0,-1-1 0 0 0,0 1 0 0 0,0 0 0 0 0,0-1 0 0 0,0 1 1 0 0,1 0-1 0 0,-1 0 0 0 0,0 0 0 0 0,0 0 0 0 0,0 0 0 0 0,0 0 0 0 0,0 0 1 0 0,0 0-1 0 0,0 0 0 0 0,1 0 0 0 0,-1 1 0 0 0,0-1 0 0 0,0 0 0 0 0,0 0 1 0 0,0 1-1 0 0,1-1 0 0 0,-1 1 0 0 0,0-1-17 0 0,-5 1 320 0 0,6 42 3549 0 0,-21 63-3142 0 0,-9 14-605 0 0,-19 44 21 0 0,3 3 34 0 0,15-8 223 0 0,25-82 117 0 0,7-76-506 0 0,0 1 1 0 0,0 0 0 0 0,1-1 0 0 0,-1 1 0 0 0,0-1 0 0 0,1 1 0 0 0,-1-1 0 0 0,1 0 0 0 0,-1 0 0 0 0,1 0 0 0 0,0 0 0 0 0,0 0 0 0 0,-1 0 0 0 0,1 0 0 0 0,0 0 0 0 0,0-1 0 0 0,0 1 0 0 0,0-1 0 0 0,0 1 0 0 0,0-1-1 0 0,0 0 1 0 0,0 0 0 0 0,0 0 0 0 0,0 0 0 0 0,0 0 0 0 0,0 0 0 0 0,0 0 0 0 0,-1-1 0 0 0,1 1 0 0 0,0-1 0 0 0,0 1 0 0 0,0-1 0 0 0,0 0 0 0 0,0 0 0 0 0,-1 0 0 0 0,1 0 0 0 0,0 0 0 0 0,0 0-12 0 0,11-2 94 0 0,150-46 64 0 0,8 25-2948 0 0,-145 22 1733 0 0</inkml:trace>
  <inkml:trace contextRef="#ctx0" brushRef="#br0" timeOffset="3012.19">1550 1350 8 0 0,'-43'0'2722'0'0,"8"-1"4734"0"0,12 28-5568 0 0,3 50-3269 0 0,18-66 2073 0 0,-147 540 46 0 0,149-548-734 0 0,0 0 0 0 0,0 0 1 0 0,0 0-1 0 0,1 0 1 0 0,-1 0-1 0 0,1-1 0 0 0,-1 1 1 0 0,1 0-1 0 0,0 0 1 0 0,0-1-1 0 0,1 1 0 0 0,-1-1 1 0 0,1 1-1 0 0,-1-1 1 0 0,1 1-1 0 0,0-1 1 0 0,-1 0-1 0 0,1 0 0 0 0,0 0 1 0 0,1 0-1 0 0,-1 0 1 0 0,0 0-1 0 0,0 0 0 0 0,1-1 1 0 0,-1 1-1 0 0,1-1 1 0 0,0 0-1 0 0,-1 0 0 0 0,1 0 1 0 0,0 0-1 0 0,0 0 1 0 0,-1-1-1 0 0,1 1 0 0 0,0-1 1 0 0,0 0-1 0 0,0 0 1 0 0,0 0-1 0 0,0 0 0 0 0,0 0 1 0 0,-1 0-1 0 0,1-1 1 0 0,0 0-1 0 0,0 1 1 0 0,0-1-1 0 0,-1 0 0 0 0,2-1-4 0 0,14-1 15 0 0,1 0-1 0 0,-1-2 1 0 0,0 0-1 0 0,-1-1 1 0 0,1-1-1 0 0,-1-1 1 0 0,14-9-15 0 0,128-70-234 0 0,-118 19-4799 0 0,-40 60 3722 0 0</inkml:trace>
  <inkml:trace contextRef="#ctx0" brushRef="#br0" timeOffset="3277.71">1599 1783 6817 0 0,'-145'-22'2594'0'0,"104"15"-373"0"0,41 6-2054 0 0,282-65 869 0 0,-278 65-983 0 0,6-2-517 0 0,-1 0 0 0 0,0 0-1 0 0,0-1 1 0 0,0 0 0 0 0,0-1-1 0 0,-1 0 1 0 0,0 0 0 0 0,0-1-1 0 0,0 1 1 0 0,0-2 0 0 0,-1 1-1 0 0,1-3 465 0 0,5-6-1579 0 0</inkml:trace>
  <inkml:trace contextRef="#ctx0" brushRef="#br0" timeOffset="3449.55">1749 1494 4225 0 0,'-84'-141'1883'0'0,"41"100"247"0"0,34 29-970 0 0,45 10-1065 0 0,-14 1-70 0 0,137-48-118 0 0,-145 49-171 0 0,-1 0 0 0 0,1 1 1 0 0,-1 1-1 0 0,1 0 0 0 0,-1 1 1 0 0,0 0-1 0 0,0 1 0 0 0,0 1 0 0 0,0 0 1 0 0,-1 0-1 0 0,1 2 264 0 0,12 5-1163 0 0</inkml:trace>
  <inkml:trace contextRef="#ctx0" brushRef="#br0" timeOffset="3730.75">2363 1281 4377 0 0,'209'-67'1788'0'0,"-171"41"-546"0"0,-41 22-994 0 0,2 3-152 0 0,0 0 0 0 0,0-1 0 0 0,0 1 0 0 0,-1 0 0 0 0,1 0 0 0 0,-1 0 0 0 0,1 0 0 0 0,-1 0 0 0 0,1 0 0 0 0,-1 0 0 0 0,1 0 0 0 0,-1 1 0 0 0,0-1 0 0 0,1 1 0 0 0,-1-1 0 0 0,0 1 0 0 0,0 0 0 0 0,1-1 0 0 0,-1 1 0 0 0,0 0 0 0 0,0 0 0 0 0,1 0 0 0 0,-1 1 0 0 0,0-1 0 0 0,0 0 0 0 0,1 1 0 0 0,-1-1 0 0 0,0 1 0 0 0,1-1 0 0 0,-1 1 0 0 0,0 0 0 0 0,1 0 0 0 0,-1 0 0 0 0,1 0 0 0 0,-1 0 0 0 0,1 0 0 0 0,0 0 0 0 0,-1 0 0 0 0,1 0 0 0 0,0 1 0 0 0,0-1 0 0 0,0 0 0 0 0,0 1 0 0 0,0-1 0 0 0,-1 3-96 0 0,-125 135 968 0 0,-134 238-300 0 0,183-251-891 0 0,74-118 37 0 0,4-5 70 0 0,0-1 1 0 0,-1 0-1 0 0,0 1 1 0 0,1-1-1 0 0,-1 0 1 0 0,0 0-1 0 0,0 0 1 0 0,0 1-1 0 0,0-1 1 0 0,0 0-1 0 0,-1 0 1 0 0,1-1 0 0 0,0 1-1 0 0,-1 0 1 0 0,0 0-1 0 0,1-1 1 0 0,-1 1-1 0 0,0-1 1 0 0,0 1-1 0 0,0-1 1 0 0,0 0-1 0 0,0 0 1 0 0,0 0-1 0 0,0 0 1 0 0,0 0-1 0 0,-1 0 1 0 0,1-1-1 0 0,0 1 1 0 0,-2 0 115 0 0,0-47-3373 0 0,5 19 2014 0 0</inkml:trace>
  <inkml:trace contextRef="#ctx0" brushRef="#br0" timeOffset="3933.8">2048 1680 1752 0 0,'25'-237'1211'0'0,"-17"167"435"0"0,6 62 2274 0 0,2 35-2562 0 0,-4-4-1231 0 0,50 91 457 0 0,-50-83-591 0 0,3-1 0 0 0,0 0-1 0 0,2 0 1 0 0,1-2-1 0 0,2 0 1 0 0,0-1 0 0 0,2-2-1 0 0,1 0 1 0 0,1-1-1 0 0,0-1 1 0 0,2-1 0 0 0,1-2-1 0 0,1 0 1 0 0,0-2 0 0 0,3 0 7 0 0,78 19-2701 0 0,-87-34 1579 0 0</inkml:trace>
  <inkml:trace contextRef="#ctx0" brushRef="#br0" timeOffset="4152.81">2930 1194 4081 0 0,'-14'-19'5634'0'0,"2"38"-4312"0"0,-30 291-422 0 0,37-122-1507 0 0,30-84-2288 0 0,-15-80 1758 0 0</inkml:trace>
  <inkml:trace contextRef="#ctx0" brushRef="#br0" timeOffset="4496.18">3300 1086 4409 0 0,'-52'323'3827'0'0,"6"111"-1638"0"0,38-355-2551 0 0,7-58-947 0 0,1-22 813 0 0</inkml:trace>
  <inkml:trace contextRef="#ctx0" brushRef="#br0" timeOffset="4933.57">3282 1206 2521 0 0,'0'-6'194'0'0,"1"-1"1"0"0,0 0 0 0 0,1 1 0 0 0,-1-1 0 0 0,1 1 0 0 0,0 0 0 0 0,1-1-1 0 0,0 1 1 0 0,0 0 0 0 0,0 0 0 0 0,1 1 0 0 0,-1-1 0 0 0,1 1 0 0 0,1 0 0 0 0,-1 0-1 0 0,1 0 1 0 0,0 0 0 0 0,0 1 0 0 0,0 0 0 0 0,0 0 0 0 0,1 0 0 0 0,0 1-1 0 0,0 0 1 0 0,0 0 0 0 0,0 0 0 0 0,0 1 0 0 0,1 0 0 0 0,-1 0 0 0 0,1 0-1 0 0,-1 1 1 0 0,1 0 0 0 0,-1 0 0 0 0,1 1 0 0 0,3 0-195 0 0,-2 0 54 0 0,0 1 1 0 0,1-1-1 0 0,-1 2 0 0 0,0-1 1 0 0,0 1-1 0 0,0 0 0 0 0,0 1 1 0 0,0 0-1 0 0,-1 0 0 0 0,1 1 1 0 0,-1 0-1 0 0,0 0 0 0 0,0 0 1 0 0,0 1-1 0 0,-1 0 0 0 0,1 1 1 0 0,-1-1-1 0 0,-1 1 0 0 0,1 0 1 0 0,-1 1-1 0 0,0-1 0 0 0,0 1 1 0 0,-1 0-1 0 0,0 1 0 0 0,0-1 1 0 0,-1 0-1 0 0,0 1 0 0 0,0 0 1 0 0,-1 0-1 0 0,0 0 0 0 0,0 0-54 0 0,10 119 624 0 0,-15-115-511 0 0,-2 0 0 0 0,1 0-1 0 0,-2 0 1 0 0,1-1-1 0 0,-1 1 1 0 0,-1-1 0 0 0,0-1-1 0 0,-1 0 1 0 0,0 0 0 0 0,-1 0-1 0 0,0-1 1 0 0,0 0-1 0 0,-1-1 1 0 0,0 0 0 0 0,0 0-1 0 0,-6 2-112 0 0,-46 25 694 0 0,-8-17-61 0 0,75-30-880 0 0,14 4 205 0 0,0 1-1 0 0,1 1 0 0 0,0 0 1 0 0,0 2-1 0 0,1 0 0 0 0,-1 2 1 0 0,1 0-1 0 0,0 1 0 0 0,-1 1 1 0 0,1 1-1 0 0,0 1 0 0 0,-1 1 1 0 0,13 3 42 0 0,-29-4 3 0 0,0-1 0 0 0,0 1 0 0 0,0-1 1 0 0,0 1-1 0 0,-1 0 0 0 0,1 1 0 0 0,-1-1 1 0 0,1 1-1 0 0,-1-1 0 0 0,0 1 0 0 0,0 0 1 0 0,0 0-1 0 0,0 1 0 0 0,-1-1 0 0 0,1 1 1 0 0,-1-1-1 0 0,0 1 0 0 0,0 0 0 0 0,0-1 0 0 0,0 1 1 0 0,-1 0-1 0 0,0 0 0 0 0,0 0 0 0 0,0 1 1 0 0,0-1-1 0 0,0 0 0 0 0,-1 0 0 0 0,0 0 1 0 0,0 1-1 0 0,0-1 0 0 0,0 0 0 0 0,-1 0 1 0 0,0 0-1 0 0,0 1 0 0 0,0-1 0 0 0,0 0 1 0 0,0 0-1 0 0,-1 0 0 0 0,0 0 0 0 0,0-1 1 0 0,0 1-1 0 0,0 0 0 0 0,-1-1 0 0 0,-1 3-3 0 0,-25 68 168 0 0,22-65-125 0 0,0 0 0 0 0,-1-1 0 0 0,0 0 0 0 0,-1-1 0 0 0,0 1 0 0 0,0-2 0 0 0,0 1 0 0 0,-1-1 0 0 0,0-1 0 0 0,0 0 0 0 0,0 0 0 0 0,-1-1 0 0 0,0 0 0 0 0,0-1 0 0 0,0 0 0 0 0,0-1 0 0 0,0 0-43 0 0,-82 16 455 0 0,-113 7-23 0 0,200-25-584 0 0,0-1 0 0 0,0 1 0 0 0,0-1 0 0 0,0 0 0 0 0,0-1-1 0 0,0 1 1 0 0,0-1 0 0 0,1 0 0 0 0,-1-1 0 0 0,1 1 0 0 0,-1-1 0 0 0,1 0 0 0 0,0-1 0 0 0,0 1 0 0 0,0-1-1 0 0,0 0 1 0 0,1 0 0 0 0,0 0 0 0 0,0-1 0 0 0,0 0 0 0 0,-3-4 152 0 0,9-45-3017 0 0,3 35 1544 0 0</inkml:trace>
  <inkml:trace contextRef="#ctx0" brushRef="#br0" timeOffset="5459.76">4132 1163 3633 0 0,'5'-93'2010'0'0,"-5"93"-1925"0"0,0 1 1 0 0,-1-1-1 0 0,1 1 1 0 0,-1-1-1 0 0,0 1 1 0 0,1-1-1 0 0,-1 1 1 0 0,1-1-1 0 0,-1 1 1 0 0,0-1-1 0 0,1 0 1 0 0,-1 1-1 0 0,0-1 1 0 0,0 0-1 0 0,1 0 1 0 0,-1 1-1 0 0,0-1 1 0 0,0 0 0 0 0,1 0-1 0 0,-1 0 1 0 0,0 0-1 0 0,0 0 1 0 0,1 0-1 0 0,-1 0 1 0 0,0 0-1 0 0,0 0 1 0 0,1-1-1 0 0,-1 1 1 0 0,0 0-1 0 0,1 0 1 0 0,-1-1-1 0 0,0 1 1 0 0,0 0-1 0 0,1-1 1 0 0,-1 1-1 0 0,1-1 1 0 0,-1 1 0 0 0,0-1-1 0 0,1 1 1 0 0,-1-1-1 0 0,1 1 1 0 0,-1-1-1 0 0,1 1 1 0 0,-1-1-1 0 0,1 0 1 0 0,0 1-1 0 0,-1-1 1 0 0,1 0-1 0 0,0 1 1 0 0,0-1-1 0 0,-1 0 1 0 0,1 0-1 0 0,0 1 1 0 0,0-1-1 0 0,0 0 1 0 0,0 0 0 0 0,0 1-1 0 0,0-1 1 0 0,0 0-1 0 0,0 0 1 0 0,0 1-1 0 0,0-1 1 0 0,0 0-1 0 0,1 0 1 0 0,-1 1-1 0 0,0-1 1 0 0,0 0-1 0 0,1 1 1 0 0,-1-1-86 0 0,-47 195 944 0 0,-79 274 204 0 0,85-274 53 0 0,102-195-929 0 0,237-128-1371 0 0,-199 88-527 0 0,-71 19 724 0 0</inkml:trace>
  <inkml:trace contextRef="#ctx0" brushRef="#br0" timeOffset="5803.86">4710 1000 4521 0 0,'-48'-25'6136'0'0,"24"69"-3466"0"0,2 37-1821 0 0,-112 281-72 0 0,101-239-663 0 0,-26 6 13 0 0,59-127-130 0 0,0 0 1 0 0,0 0-1 0 0,1 0 0 0 0,-1 0 0 0 0,1 0 1 0 0,-1 0-1 0 0,1 0 0 0 0,0-1 1 0 0,-1 1-1 0 0,1 0 0 0 0,0 0 0 0 0,0-1 1 0 0,1 1-1 0 0,-1-1 0 0 0,0 1 1 0 0,0-1-1 0 0,1 1 0 0 0,-1-1 1 0 0,1 0-1 0 0,-1 0 0 0 0,1 1 0 0 0,0-1 1 0 0,-1 0-1 0 0,1-1 0 0 0,0 1 1 0 0,0 0-1 0 0,0 0 0 0 0,-1-1 0 0 0,1 1 1 0 0,0-1-1 0 0,0 0 0 0 0,0 1 1 0 0,0-1-1 0 0,0 0 0 0 0,1 0 3 0 0,281-28-713 0 0,-159 9-3213 0 0,-110 7 989 0 0,-14 9 1559 0 0</inkml:trace>
  <inkml:trace contextRef="#ctx0" brushRef="#br0" timeOffset="6053.37">4746 1574 7274 0 0,'-180'-68'3067'0'0,"138"61"187"0"0,41 7-2966 0 0,1 0-89 0 0,0 0-59 0 0,0 0-35 0 0,0 0-21 0 0,12 0 77 0 0,2-1-184 0 0,-1-1 0 0 0,1 0 0 0 0,-1-1 0 0 0,0-1 0 0 0,0 0 0 0 0,0-1 0 0 0,0 0 0 0 0,-1-1 0 0 0,1 0 0 0 0,-2-1 0 0 0,1-1 0 0 0,2-2 23 0 0,80-70-4631 0 0,-64 39 2194 0 0,-21 21 666 0 0</inkml:trace>
  <inkml:trace contextRef="#ctx0" brushRef="#br0" timeOffset="6319.36">4836 1236 3377 0 0,'-1'-104'2284'0'0,"-22"31"3489"0"0,16 59-4679 0 0,7 14-1033 0 0,-1-1-1 0 0,1 1 1 0 0,-1-1-1 0 0,1 1 1 0 0,0-1-1 0 0,-1 0 1 0 0,1 1-1 0 0,0-1 0 0 0,-1 0 1 0 0,1 1-1 0 0,0-1 1 0 0,0 0-1 0 0,-1 0 1 0 0,1 1-1 0 0,0-1 1 0 0,0 0-1 0 0,0 1 0 0 0,0-1 1 0 0,0 0-1 0 0,0 0 1 0 0,0 1-1 0 0,1-1 1 0 0,-1 0-1 0 0,0 0 1 0 0,0 1-1 0 0,0-1 0 0 0,1 0 1 0 0,-1 1-1 0 0,0-1 1 0 0,1 0-1 0 0,-1 1 1 0 0,0-1-1 0 0,1 1 1 0 0,-1-1-1 0 0,1 0 0 0 0,-1 1 1 0 0,1-1-1 0 0,0 1 1 0 0,-1 0-1 0 0,1-1 1 0 0,-1 1-1 0 0,1-1 1 0 0,0 1-1 0 0,-1 0 0 0 0,1-1 1 0 0,0 1-1 0 0,-1 0 1 0 0,1 0-1 0 0,0 0 1 0 0,0-1-1 0 0,-1 1 0 0 0,1 0 1 0 0,0 0-1 0 0,0 0 1 0 0,-1 0-1 0 0,1 0 1 0 0,0 0-1 0 0,-1 1 1 0 0,1-1-1 0 0,0 0 0 0 0,0 0-60 0 0,177-52 269 0 0,-5 4-1899 0 0,-109 60-3943 0 0,-60-2 3502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5:55.035"/>
    </inkml:context>
    <inkml:brush xml:id="br0">
      <inkml:brushProperty name="width" value="0.1" units="cm"/>
      <inkml:brushProperty name="height" value="0.1" units="cm"/>
      <inkml:brushProperty name="color" value="#E71224"/>
    </inkml:brush>
  </inkml:definitions>
  <inkml:trace contextRef="#ctx0" brushRef="#br0">655 483 3425 0 0,'-8'-76'2734'0'0,"1"95"-1581"0"0,-38 206 25 0 0,27-80-518 0 0,38 33-305 0 0,-19-175-349 0 0,0 1 0 0 0,0-1 0 0 0,0 0 1 0 0,0 0-1 0 0,0 0 0 0 0,0 0 0 0 0,1 0 1 0 0,0 0-1 0 0,-1 0 0 0 0,1 0 0 0 0,0-1 0 0 0,1 1 1 0 0,-1-1-1 0 0,0 1 0 0 0,1-1 0 0 0,-1 0 1 0 0,1 0-1 0 0,0 0 0 0 0,-1 0 0 0 0,1 0 1 0 0,0-1-1 0 0,0 1 0 0 0,0-1 0 0 0,1 0 1 0 0,-1 0-1 0 0,0 0 0 0 0,0 0 0 0 0,1-1 0 0 0,-1 1 1 0 0,0-1-1 0 0,1 0 0 0 0,-1 0 0 0 0,0 0 1 0 0,1 0-1 0 0,-1-1 0 0 0,0 1 0 0 0,1-1 1 0 0,-1 0-1 0 0,0 0 0 0 0,0 0 0 0 0,0 0 0 0 0,0-1 1 0 0,0 1-1 0 0,0-1 0 0 0,0 0 0 0 0,0 1 1 0 0,-1-1-1 0 0,1-1 0 0 0,0 1-6 0 0,195-142 144 0 0,-121 106-144 0 0,-75 39 0 0 0,1 0-1 0 0,-1 0 0 0 0,0 1 1 0 0,0-1-1 0 0,0 1 1 0 0,0 0-1 0 0,0 0 1 0 0,-1 0-1 0 0,1-1 1 0 0,0 2-1 0 0,-1-1 0 0 0,1 0 1 0 0,-1 0-1 0 0,0 0 1 0 0,0 1-1 0 0,0-1 1 0 0,0 0-1 0 0,0 1 1 0 0,0-1-1 0 0,-1 1 1 0 0,1-1-1 0 0,-1 1 0 0 0,0 0 1 0 0,0-1-1 0 0,0 1 1 0 0,0-1-1 0 0,0 1 1 0 0,0-1-1 0 0,-1 1 1 0 0,1-1-1 0 0,-1 1 0 0 0,0-1 1 0 0,0 2 0 0 0,0 7 3 0 0,-30 347 539 0 0,29-331-585 0 0,-2 19-91 0 0,2 1 0 0 0,2 0 1 0 0,2-1-1 0 0,2 1 0 0 0,2-1 0 0 0,4 10 134 0 0,21-20-1813 0 0,-19-35 864 0 0</inkml:trace>
  <inkml:trace contextRef="#ctx0" brushRef="#br0" timeOffset="617.38">1013 78 3993 0 0,'-170'-58'5284'0'0,"153"52"-5133"0"0,-1 2-1 0 0,-1 0 0 0 0,1 2 0 0 0,0 0 0 0 0,-1 1 1 0 0,1 0-1 0 0,-1 2 0 0 0,1 0 0 0 0,0 1 1 0 0,-1 1-1 0 0,1 1 0 0 0,0 0 0 0 0,-9 4-150 0 0,2 1 164 0 0,0 2 0 0 0,1 0-1 0 0,0 1 1 0 0,0 2-1 0 0,2 0 1 0 0,0 1 0 0 0,0 2-1 0 0,2 0 1 0 0,-12 12-164 0 0,-85 110 374 0 0,89-92-337 0 0,3 1-1 0 0,1 2 0 0 0,3 0 1 0 0,-3 13-37 0 0,-1 18-36 0 0,3 2 0 0 0,4 0-1 0 0,4 1 1 0 0,3 0 0 0 0,4 1 0 0 0,4 0 0 0 0,3 1 0 0 0,5-1 0 0 0,2 0 0 0 0,5-1-1 0 0,18 65 37 0 0,-19-104-7 0 0,2-2-1 0 0,2 1 0 0 0,2-2 0 0 0,2 0 1 0 0,2-1-1 0 0,2 0 8 0 0,7 6 8 0 0,3-1 0 0 0,1-2 0 0 0,3-1 1 0 0,1-2-1 0 0,2-1 0 0 0,1-3 0 0 0,15 9-8 0 0,-38-34 15 0 0,0-1 0 0 0,0 0 0 0 0,1-1 0 0 0,0-2 0 0 0,1 0 0 0 0,0-1 0 0 0,1 0 0 0 0,-1-2 0 0 0,1-1 0 0 0,0 0 0 0 0,0-2 0 0 0,0 0 0 0 0,0-1 0 0 0,1-1 0 0 0,-1-1 0 0 0,0-1 0 0 0,0-1 0 0 0,0-1 0 0 0,0-1 0 0 0,-1-1 0 0 0,1 0 0 0 0,-2-2 0 0 0,1 0 0 0 0,-1-1 0 0 0,14-9-15 0 0,6-3 31 0 0,0-2 0 0 0,-2-1 0 0 0,-1-2 0 0 0,-1-1 1 0 0,-1-2-1 0 0,-1-2 0 0 0,-2-1 0 0 0,-1-1 0 0 0,-2-1 0 0 0,-1-2 1 0 0,-2-1-32 0 0,4-11 43 0 0,-2-2 1 0 0,-3-1 0 0 0,-2-1 0 0 0,-2-1-1 0 0,-1-6-43 0 0,9-36 104 0 0,-5-1-1 0 0,-4-2 1 0 0,-4 0 0 0 0,-5 0-1 0 0,-3-1 1 0 0,-7-84-104 0 0,-4 120 102 0 0,-2 1 0 0 0,-3 0 1 0 0,-2 1-1 0 0,-7-13-102 0 0,1 8 117 0 0,10 34-29 0 0,-1 0-1 0 0,-2 1 0 0 0,-1 0 0 0 0,-1 1 0 0 0,-1 0 1 0 0,-2 1-1 0 0,-1 0 0 0 0,-14-17-87 0 0,16 32 23 0 0,-1 1 0 0 0,0 1 1 0 0,-1 0-1 0 0,0 1 0 0 0,-1 0 0 0 0,0 1 1 0 0,-1 2-1 0 0,0-1 0 0 0,0 2 0 0 0,-1 1 1 0 0,0 0-1 0 0,0 1 0 0 0,0 1 0 0 0,-9 0-23 0 0,-202-9-104 0 0,183 18-516 0 0,0 3-1 0 0,0 1 0 0 0,1 3 0 0 0,0 2 0 0 0,1 1 0 0 0,1 3 0 0 0,0 1 1 0 0,1 2-1 0 0,2 3 0 0 0,0 1 0 0 0,-12 11 621 0 0,-32 17-2105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5:53.275"/>
    </inkml:context>
    <inkml:brush xml:id="br0">
      <inkml:brushProperty name="width" value="0.1" units="cm"/>
      <inkml:brushProperty name="height" value="0.1" units="cm"/>
      <inkml:brushProperty name="color" value="#E71224"/>
    </inkml:brush>
  </inkml:definitions>
  <inkml:trace contextRef="#ctx0" brushRef="#br0">779 739 6585 0 0,'-11'-4'3171'0'0,"20"-15"-3066"0"0,89-44 323 0 0,9 9 20 0 0,-104 52-442 0 0,-1 1 1 0 0,1-1-1 0 0,0 1 0 0 0,0 0 0 0 0,0-1 1 0 0,0 1-1 0 0,0 1 0 0 0,0-1 0 0 0,0 0 1 0 0,0 1-1 0 0,0-1 0 0 0,1 1 1 0 0,-1 0-1 0 0,0 0 0 0 0,0 0 0 0 0,0 1 1 0 0,0-1-1 0 0,1 1 0 0 0,-1 0 1 0 0,0 0-1 0 0,0 0 0 0 0,0 0 0 0 0,0 0 1 0 0,2 2-7 0 0,-4-2 53 0 0,-22 68 983 0 0,-80 120 128 0 0,89-139-1144 0 0,12-49-34 0 0,0-1-2 0 0,35 11-23 0 0,69 53 30 0 0,-16 5 41 0 0,-49-12 14 0 0,-37-51-39 0 0,0 1 0 0 0,-1-1-1 0 0,1 1 1 0 0,-1 0 0 0 0,0-1-1 0 0,-1 1 1 0 0,0 0 0 0 0,0 0-1 0 0,0 0 1 0 0,-1-1 0 0 0,0 1-1 0 0,0 0 1 0 0,-1-1 0 0 0,1 1-1 0 0,-2-1 1 0 0,1 1 0 0 0,-1-1-1 0 0,0 0 1 0 0,0 0 0 0 0,0 0 0 0 0,-1-1-1 0 0,0 1 1 0 0,0-1 0 0 0,-1 0-1 0 0,1 0 1 0 0,-1 0 0 0 0,0 0-1 0 0,-3 1-6 0 0,-150 121 300 0 0,145-120-273 0 0,0 0 0 0 0,0 0 0 0 0,0-2-1 0 0,-1 0 1 0 0,1 0 0 0 0,-1-1 0 0 0,0-1 0 0 0,-1-1-1 0 0,1 0 1 0 0,0 0 0 0 0,-1-1 0 0 0,-13-2-27 0 0,25 2-74 0 0,-1-1 1 0 0,0 0 0 0 0,0 0-1 0 0,1-1 1 0 0,-1 1 0 0 0,0-1-1 0 0,0 0 1 0 0,1 0 0 0 0,-1 0-1 0 0,0 0 1 0 0,1 0-1 0 0,-1-1 1 0 0,1 0 0 0 0,0 0-1 0 0,0 0 1 0 0,-1 0 0 0 0,1 0-1 0 0,1-1 1 0 0,-1 1 0 0 0,0-1-1 0 0,0 0 1 0 0,1 0 0 0 0,0 0-1 0 0,0 0 1 0 0,-1 0 0 0 0,2 0-1 0 0,-1-1 1 0 0,0 1 0 0 0,1 0-1 0 0,-1-1 1 0 0,1 0-1 0 0,0 1 1 0 0,0-1 0 0 0,1 0-1 0 0,-1 0 1 0 0,1 1 0 0 0,0-1-1 0 0,0 0 1 0 0,0 0 0 0 0,0 0-1 0 0,1 1 1 0 0,-1-1 0 0 0,1 0-1 0 0,0 1 1 0 0,0-1 0 0 0,1 0-1 0 0,-1 1 1 0 0,2-4 73 0 0,8-22-1063 0 0</inkml:trace>
  <inkml:trace contextRef="#ctx0" brushRef="#br0" timeOffset="586.07">1279 109 6361 0 0,'-197'-72'4277'0'0,"168"63"-4121"0"0,0 1 0 0 0,-1 2 0 0 0,0 1 0 0 0,0 1 0 0 0,0 1 0 0 0,0 2-1 0 0,0 1 1 0 0,0 1 0 0 0,0 2 0 0 0,0 1 0 0 0,0 1 0 0 0,0 2 0 0 0,1 1 0 0 0,0 1-1 0 0,1 1 1 0 0,0 2 0 0 0,-24 14-156 0 0,19-8 24 0 0,0 2 1 0 0,1 1-1 0 0,2 2 0 0 0,0 1 0 0 0,1 1 1 0 0,2 2-1 0 0,1 1 0 0 0,0 1 0 0 0,3 0 0 0 0,0 2 1 0 0,2 1-1 0 0,-2 7-24 0 0,-3 3-14 0 0,8-15-2 0 0,1 1-1 0 0,1 1 1 0 0,2 0 0 0 0,1 1-1 0 0,1 1 1 0 0,1 1 16 0 0,-33 245-175 0 0,56 19-65 0 0,-6-261 222 0 0,1 0 1 0 0,2 0-1 0 0,2-1 0 0 0,1 0 1 0 0,1 0-1 0 0,2-2 0 0 0,1 0 0 0 0,2-1 1 0 0,0 0-1 0 0,3-2 0 0 0,0 0 1 0 0,2-1-1 0 0,1-2 0 0 0,15 13 18 0 0,-10-13 12 0 0,0-1 0 0 0,2-2-1 0 0,1-1 1 0 0,1-1 0 0 0,1-2 0 0 0,0-2 0 0 0,2 0-1 0 0,-1-3 1 0 0,2-1 0 0 0,0-2 0 0 0,1-1 0 0 0,-1-2-1 0 0,5-1-11 0 0,-10-2 31 0 0,-1-2-1 0 0,0-1 0 0 0,0-2 1 0 0,1 0-1 0 0,-1-3 0 0 0,0 0 1 0 0,0-2-1 0 0,0-2 0 0 0,0 0 1 0 0,-1-2-1 0 0,9-5-30 0 0,30-20 85 0 0,-1-2 1 0 0,-2-3-1 0 0,-2-3 0 0 0,5-8-85 0 0,-68 49 2 0 0,239-207 242 0 0,-127 66-79 0 0,-100 117-118 0 0,0 0 0 0 0,-2-1 0 0 0,-1 0 1 0 0,-1-1-1 0 0,-1 0 0 0 0,-1-1 0 0 0,-2 0 0 0 0,-1 0 0 0 0,-1 0 0 0 0,-1 0 1 0 0,-1 0-1 0 0,-2-1 0 0 0,-1 1 0 0 0,-1 0 0 0 0,-2 0 0 0 0,0 0 1 0 0,-6-12-48 0 0,8 26 38 0 0,0-1 1 0 0,-1 1 0 0 0,-1 0-1 0 0,0 1 1 0 0,-1-1 0 0 0,-1 1-1 0 0,0 0 1 0 0,0 1 0 0 0,-2 0-1 0 0,1 0 1 0 0,-2 0 0 0 0,1 1-1 0 0,-1 1 1 0 0,-1 0 0 0 0,0 0-1 0 0,0 1 1 0 0,-1 0 0 0 0,0 1-1 0 0,-2 0-38 0 0,-147-89 271 0 0,-187-80-108 0 0,260 141-227 0 0,-5-2-3994 0 0,58 23 1494 0 0,16 12 343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6:16.296"/>
    </inkml:context>
    <inkml:brush xml:id="br0">
      <inkml:brushProperty name="width" value="0.1" units="cm"/>
      <inkml:brushProperty name="height" value="0.1" units="cm"/>
      <inkml:brushProperty name="color" value="#E71224"/>
    </inkml:brush>
  </inkml:definitions>
  <inkml:trace contextRef="#ctx0" brushRef="#br0">2055 2100 2008 0 0,'126'-28'1147'0'0,"-127"27"-1107"0"0,1 1 0 0 0,-1 0 0 0 0,0-1 0 0 0,1 1 0 0 0,-1 0 0 0 0,0-1 0 0 0,1 1 0 0 0,-1-1 0 0 0,1 1 0 0 0,-1-1 0 0 0,1 1 0 0 0,-1-1 0 0 0,1 1 0 0 0,-1-1 0 0 0,1 0-1 0 0,-1 1 1 0 0,1-1 0 0 0,0 0 0 0 0,0 1 0 0 0,-1-1 0 0 0,1 0 0 0 0,0 1 0 0 0,0-1 0 0 0,0 0 0 0 0,-1 0 0 0 0,1 1 0 0 0,0-1 0 0 0,0 0 0 0 0,0 1 0 0 0,0-1 0 0 0,1 0 0 0 0,-1 0 0 0 0,0 1 0 0 0,0-1-1 0 0,0 0 1 0 0,0 1 0 0 0,1-1 0 0 0,-1 0 0 0 0,0 1 0 0 0,1-1 0 0 0,-1 0 0 0 0,1 1 0 0 0,-1-1 0 0 0,0 1 0 0 0,1-1 0 0 0,-1 0 0 0 0,1 1 0 0 0,0-1 0 0 0,-1 1 0 0 0,1 0 0 0 0,-1-1 0 0 0,1 1 0 0 0,0-1-1 0 0,-1 1 1 0 0,1 0 0 0 0,0 0 0 0 0,-1-1 0 0 0,1 1 0 0 0,0 0 0 0 0,0 0 0 0 0,-1 0 0 0 0,1 0 0 0 0,0 0 0 0 0,-1 0 0 0 0,1 0 0 0 0,0 0 0 0 0,0 0-40 0 0,-4-2 315 0 0,-52-47 2571 0 0,46 43-2775 0 0,-1 0 0 0 0,1 0 0 0 0,-1 1 1 0 0,-1 0-1 0 0,1 1 0 0 0,0 0 0 0 0,-1 0 1 0 0,0 1-1 0 0,0 1 0 0 0,0 0 0 0 0,0 0 1 0 0,0 1-1 0 0,0 0 0 0 0,-1 1 0 0 0,1 1 1 0 0,0 0-1 0 0,0 0 0 0 0,0 1 0 0 0,0 0 1 0 0,0 1-1 0 0,0 0 0 0 0,1 1 0 0 0,-1 0 0 0 0,-7 5-110 0 0,12-7-14 0 0,1 0 0 0 0,1 0 1 0 0,-1 1-1 0 0,0-1 1 0 0,0 1-1 0 0,1 0 1 0 0,0 1-1 0 0,-1-1 1 0 0,1 1-1 0 0,0 0 1 0 0,1-1-1 0 0,-1 2 1 0 0,1-1-1 0 0,0 0 1 0 0,0 1-1 0 0,0-1 1 0 0,1 1-1 0 0,-1 0 1 0 0,1 0-1 0 0,0 0 0 0 0,0 0 1 0 0,1 1-1 0 0,0-1 1 0 0,0 0-1 0 0,0 1 1 0 0,1-1-1 0 0,-1 0 1 0 0,1 5 12 0 0,75 50-328 0 0,-63-49 323 0 0,0 0 1 0 0,-1 1-1 0 0,-1 0 0 0 0,0 1 1 0 0,0 0-1 0 0,-2 0 1 0 0,1 1-1 0 0,-2 1 1 0 0,0-1-1 0 0,0 1 1 0 0,-2 0-1 0 0,0 0 1 0 0,0 1-1 0 0,-2-1 0 0 0,0 1 1 0 0,-1 0-1 0 0,0 5 5 0 0,-1-14 18 0 0,-1 1-1 0 0,-1-1 1 0 0,1 1 0 0 0,-1-1-1 0 0,-1 1 1 0 0,1-1-1 0 0,-1 1 1 0 0,-1-1-1 0 0,1 0 1 0 0,-1 0-1 0 0,0 0 1 0 0,-1 0 0 0 0,0-1-1 0 0,0 0 1 0 0,0 1-1 0 0,-1-1 1 0 0,0-1-1 0 0,0 1 1 0 0,0-1-1 0 0,-1 1 1 0 0,0-2-1 0 0,0 1 1 0 0,0-1 0 0 0,0 0-1 0 0,-1 0 1 0 0,0 0-1 0 0,1-1 1 0 0,-1 0-1 0 0,-1-1 1 0 0,1 1-1 0 0,-1-1-17 0 0,-2 2 53 0 0,0-1-1 0 0,0 0 1 0 0,0 0-1 0 0,0-1 1 0 0,-1-1-1 0 0,1 1 1 0 0,0-2-1 0 0,-1 1 0 0 0,1-2 1 0 0,-1 1-1 0 0,1-1 1 0 0,-1-1-1 0 0,1 0 1 0 0,0 0-1 0 0,0-1 0 0 0,0 0 1 0 0,0-1-1 0 0,1 0 1 0 0,-1-1-1 0 0,1 0 1 0 0,0 0-1 0 0,0-1 1 0 0,1 0-1 0 0,0 0 0 0 0,-1-2-52 0 0,-2-9 132 0 0,35-2-5754 0 0,-1 19 4200 0 0</inkml:trace>
  <inkml:trace contextRef="#ctx0" brushRef="#br0" timeOffset="485.56">1992 2502 4401 0 0,'162'-33'1790'0'0,"-75"4"-471"0"0,-59 17-1111 0 0,-1-1 0 0 0,0-1 0 0 0,0-2 0 0 0,-2-1 0 0 0,0-1 0 0 0,10-9-208 0 0,-22 17 67 0 0,-1-1 0 0 0,-1 0 1 0 0,0 0 0 0 0,0-1-1 0 0,-1-1 1 0 0,-1 0 0 0 0,0 0 0 0 0,-1-1-1 0 0,0 0 1 0 0,0-2-68 0 0,10-56 259 0 0,-17 68-229 0 0,1 1 0 0 0,-1 0 1 0 0,0 0-1 0 0,0 0 1 0 0,0-1-1 0 0,-1 1 0 0 0,1 0 1 0 0,-1-1-1 0 0,0 1 0 0 0,0-1 1 0 0,0 1-1 0 0,0 0 0 0 0,0-1 1 0 0,-1 1-1 0 0,0-1 0 0 0,0 1 1 0 0,0 0-1 0 0,0 0 1 0 0,0 0-1 0 0,0-1 0 0 0,-1 1 1 0 0,0 0-1 0 0,1 1 0 0 0,-1-1 1 0 0,0 0-1 0 0,-1 0 0 0 0,1 1 1 0 0,0-1-1 0 0,-1 1 1 0 0,1 0-1 0 0,-1 0 0 0 0,0 0 1 0 0,0 0-1 0 0,0 0 0 0 0,0 1 1 0 0,0-1-1 0 0,0 1 0 0 0,0 0 1 0 0,0 0-1 0 0,-1 0 0 0 0,1 0 1 0 0,0 0-1 0 0,-1 1 1 0 0,1-1-1 0 0,0 1 0 0 0,-1 0 1 0 0,1 0-1 0 0,-1 1 0 0 0,1-1 1 0 0,0 1-1 0 0,-4 0-30 0 0,-112 87 914 0 0,96-67-826 0 0,-45 59 118 0 0,-34 54-38 0 0,66-63-128 0 0,34-64-43 0 0,1 0-1 0 0,1 1 0 0 0,0-1 0 0 0,0 0 0 0 0,0 0 1 0 0,1 0-1 0 0,0 0 0 0 0,0 0 0 0 0,0 0 0 0 0,1 0 1 0 0,0 0-1 0 0,1 0 0 0 0,0-1 0 0 0,0 1 0 0 0,0-1 1 0 0,1 0-1 0 0,0 0 0 0 0,0 0 0 0 0,0 0 0 0 0,1-1 0 0 0,0 0 1 0 0,0 1-1 0 0,0-2 0 0 0,0 1 0 0 0,1-1 0 0 0,0 0 1 0 0,4 2 3 0 0,0-1-128 0 0,0-1-1 0 0,0-1 1 0 0,1 0 0 0 0,0-1 0 0 0,-1 0 0 0 0,1 0 0 0 0,0-1-1 0 0,0 0 1 0 0,0-1 0 0 0,0-1 0 0 0,-1 1 0 0 0,1-2 0 0 0,0 1 0 0 0,0-2-1 0 0,-1 1 1 0 0,1-1 0 0 0,-1-1 0 0 0,0 0 0 0 0,0-1 0 0 0,0 0-1 0 0,5-3 129 0 0,9-14-965 0 0</inkml:trace>
  <inkml:trace contextRef="#ctx0" brushRef="#br0" timeOffset="833.23">2682 2053 3457 0 0,'0'0'69'0'0,"0"-1"1"0"0,-1 1-1 0 0,1 0 1 0 0,-1 0-1 0 0,1-1 0 0 0,-1 1 1 0 0,1 0-1 0 0,-1 0 1 0 0,1-1-1 0 0,-1 1 1 0 0,1 0-1 0 0,-1 0 1 0 0,0 0-1 0 0,1 0 1 0 0,-1 0-1 0 0,1 0 1 0 0,-1 0-1 0 0,1 0 0 0 0,-1 0 1 0 0,1 0-1 0 0,-1 0 1 0 0,1 0-1 0 0,-1 0 1 0 0,0 1-1 0 0,1-1 1 0 0,-1 0-1 0 0,1 0 1 0 0,-1 0-1 0 0,1 1 1 0 0,0-1-1 0 0,-1 0 0 0 0,1 1 1 0 0,-1-1-1 0 0,1 0 1 0 0,-1 1-1 0 0,1-1 1 0 0,0 1-1 0 0,-1-1 1 0 0,1 1-1 0 0,0-1 1 0 0,0 1-1 0 0,-1-1 1 0 0,1 1-1 0 0,0-1 0 0 0,0 1 1 0 0,0-1-1 0 0,-1 1 1 0 0,1-1-1 0 0,0 1 1 0 0,0-1-1 0 0,0 1 1 0 0,0-1-1 0 0,0 1 1 0 0,0 0-1 0 0,0-1 1 0 0,0 1-1 0 0,0-1 0 0 0,1 1 1 0 0,-1-1-1 0 0,0 1 1 0 0,0-1-1 0 0,0 1 1 0 0,0-1-1 0 0,1 1 1 0 0,-1-1-1 0 0,0 1 1 0 0,1-1-1 0 0,-1 1 0 0 0,1-1-69 0 0,1 11-257 0 0,27 120 517 0 0,9 84 762 0 0,-38-144-374 0 0,0-70-529 0 0,0-20 1460 0 0,51-106-818 0 0,-42 96-667 0 0,-1-4-80 0 0,1 1-1 0 0,2-1 0 0 0,1 2 1 0 0,2 0-1 0 0,1 1 1 0 0,1 0-1 0 0,18-23-13 0 0,44 5-5641 0 0,-66 46 4194 0 0</inkml:trace>
  <inkml:trace contextRef="#ctx0" brushRef="#br0" timeOffset="1325.37">3072 1969 3369 0 0,'74'-2'2916'0'0,"-75"2"-2452"0"0,1 0-33 0 0,0 0-49 0 0,3 17 790 0 0,23 229 435 0 0,-18-123-1440 0 0,30-29 17 0 0,-33-88-148 0 0,-5-5-28 0 0,1 0 0 0 0,-1 0 0 0 0,1 0 0 0 0,0 0 0 0 0,-1 0 0 0 0,1 0 0 0 0,0 0 1 0 0,-1 0-1 0 0,1 0 0 0 0,0-1 0 0 0,0 1 0 0 0,0 0 0 0 0,0 0 0 0 0,0-1 0 0 0,0 1 0 0 0,0-1 0 0 0,0 1 0 0 0,0-1 0 0 0,0 1 0 0 0,0-1 0 0 0,0 0 0 0 0,0 1 1 0 0,0-1-1 0 0,0 0 0 0 0,0 0 0 0 0,0 0 0 0 0,1 0 0 0 0,-1 0 0 0 0,0 0 0 0 0,0 0 0 0 0,0 0 0 0 0,0 0 0 0 0,0 0 0 0 0,1-1 0 0 0,-1 1 0 0 0,0-1-8 0 0,5-19 360 0 0,70-112-73 0 0,25-87-109 0 0,-57 111-178 0 0,-10 59 6 0 0,-32 48-19 0 0,-2 1 4 0 0,0 0-3 0 0,0 0-15 0 0,0 0 2 0 0,1 4-37 0 0,3 13 48 0 0,0 0 0 0 0,-1 0 0 0 0,-1 0 0 0 0,-1 1 0 0 0,0-1 0 0 0,-1 0 0 0 0,-1 1 0 0 0,0-1 0 0 0,-2 0 0 0 0,0 0-1 0 0,-3 9 15 0 0,-1 15 40 0 0,2 0-1 0 0,1 0 1 0 0,2 0-1 0 0,2 0 1 0 0,5 32-40 0 0,6 13-1079 0 0,-6-83-1082 0 0,-5-5 995 0 0</inkml:trace>
  <inkml:trace contextRef="#ctx0" brushRef="#br0" timeOffset="1580">3761 1658 4889 0 0,'-25'-1'5544'0'0,"16"35"-4969"0"0,31 41-2977 0 0,-10-65 1294 0 0</inkml:trace>
  <inkml:trace contextRef="#ctx0" brushRef="#br0" timeOffset="1827.49">4117 1898 5065 0 0,'9'3'331'0'0,"41"15"946"0"0,-44-5 588 0 0,-31-7-1375 0 0,1 1 0 0 0,-1 1 1 0 0,1 2-1 0 0,1 0 0 0 0,0 1 1 0 0,0 2-1 0 0,-4 4-490 0 0,-25 11 845 0 0,28-11-601 0 0,0 2 0 0 0,1 0 1 0 0,1 1-1 0 0,1 1 0 0 0,0 1 1 0 0,2 1-1 0 0,1 1 1 0 0,0 0-1 0 0,-11 24-244 0 0,23-40 0 0 0,1-1 0 0 0,0 1 1 0 0,0 1-1 0 0,1-1 0 0 0,0 1 0 0 0,1-1 0 0 0,0 1 1 0 0,0 0-1 0 0,1 0 0 0 0,0 1 0 0 0,1-1 1 0 0,0 0-1 0 0,0 1 0 0 0,1-1 0 0 0,0 0 0 0 0,1 1 1 0 0,0-1-1 0 0,2 9 0 0 0,1-13-58 0 0,1 0-1 0 0,1 0 1 0 0,-1 0 0 0 0,1-1 0 0 0,-1 1 0 0 0,1-1-1 0 0,0-1 1 0 0,1 1 0 0 0,-1-1 0 0 0,1 0 0 0 0,-1-1-1 0 0,1 1 1 0 0,0-1 0 0 0,0-1 0 0 0,0 1 0 0 0,0-1-1 0 0,0-1 1 0 0,0 1 0 0 0,1-1 0 0 0,-1 0 0 0 0,0-1-1 0 0,0 0 1 0 0,0 0 0 0 0,0 0 0 0 0,3-2 58 0 0,116-24-2067 0 0,-86 15 1013 0 0</inkml:trace>
  <inkml:trace contextRef="#ctx0" brushRef="#br0" timeOffset="2197.65">4282 2303 5553 0 0,'5'0'3310'0'0,"21"-5"-2958"0"0,28-24 62 0 0,44-64 218 0 0,-91 87-571 0 0,0-1 0 0 0,0 1 1 0 0,-1-1-1 0 0,0 0 0 0 0,-1-1 0 0 0,1 1 1 0 0,-1-1-1 0 0,-1 0 0 0 0,0 0 0 0 0,0-1 1 0 0,2-7-62 0 0,-5 13 43 0 0,0 0 1 0 0,0-1 0 0 0,0 1 0 0 0,0 0 0 0 0,-1-1 0 0 0,0 1 0 0 0,0 0 0 0 0,0-1 0 0 0,0 1 0 0 0,0 0 0 0 0,-1-1 0 0 0,1 1 0 0 0,-1 0 0 0 0,0-1 0 0 0,0 1 0 0 0,0 0 0 0 0,0 0 0 0 0,-1 0 0 0 0,1 0 0 0 0,-1 0 0 0 0,0 0 0 0 0,0 0 0 0 0,0 1 0 0 0,0-1 0 0 0,0 1 0 0 0,-1-1 0 0 0,1 1 0 0 0,-1 0-1 0 0,0 0 1 0 0,1 0 0 0 0,-1 0 0 0 0,0 1 0 0 0,0-1 0 0 0,-2 0-44 0 0,2 0 71 0 0,0 0-1 0 0,-1 0 0 0 0,1 1 1 0 0,-1 0-1 0 0,0-1 0 0 0,0 1 1 0 0,1 0-1 0 0,-1 1 0 0 0,0-1 1 0 0,0 1-1 0 0,0-1 0 0 0,0 1 0 0 0,0 0 1 0 0,1 1-1 0 0,-1-1 0 0 0,0 1 1 0 0,0 0-1 0 0,0-1 0 0 0,1 2 1 0 0,-1-1-1 0 0,0 0 0 0 0,0 1-70 0 0,-42 43 724 0 0,-26 78-207 0 0,54-76-502 0 0,13-39-22 0 0,1 1-1 0 0,0-1 0 0 0,0 1 1 0 0,1 0-1 0 0,0 0 0 0 0,1 1 1 0 0,0-1-1 0 0,0 1 1 0 0,1-1-1 0 0,0 1 0 0 0,1-1 1 0 0,0 1-1 0 0,1-1 1 0 0,0 1-1 0 0,1 6 8 0 0,1-9-7 0 0,1-1 1 0 0,-1 0-1 0 0,1 1 1 0 0,0-1-1 0 0,1-1 1 0 0,0 1-1 0 0,0-1 1 0 0,0 0-1 0 0,0 0 1 0 0,1 0 0 0 0,0-1-1 0 0,0 1 1 0 0,0-2-1 0 0,0 1 1 0 0,2 0 6 0 0,-4-2-170 0 0,1-1 0 0 0,-1 0 0 0 0,1 0 0 0 0,0 0 0 0 0,-1-1 1 0 0,1 1-1 0 0,0-1 0 0 0,0 0 0 0 0,-1-1 0 0 0,1 1 1 0 0,0-1-1 0 0,-1 0 0 0 0,1 0 0 0 0,0 0 0 0 0,-1 0 0 0 0,1-1 1 0 0,-1 0-1 0 0,0 0 0 0 0,0 0 0 0 0,0-1 0 0 0,0 1 1 0 0,0-1-1 0 0,0 0 0 0 0,0 0 0 0 0,0-2 170 0 0,16-7-491 0 0,15-11-871 0 0</inkml:trace>
  <inkml:trace contextRef="#ctx0" brushRef="#br0" timeOffset="2498.43">4630 2181 5385 0 0,'146'-186'2209'0'0,"-125"145"-1048"0"0,-28 40-982 0 0,-1 0 0 0 0,1 0 0 0 0,-1 1 0 0 0,1 0 0 0 0,-1 0 0 0 0,0 1-1 0 0,1 0 1 0 0,0 0 0 0 0,-1 1 0 0 0,1-1 0 0 0,0 2 0 0 0,0-1 0 0 0,0 1 0 0 0,0 0 0 0 0,0 1-1 0 0,1-1 1 0 0,-1 2 0 0 0,1-1 0 0 0,0 0 0 0 0,0 1 0 0 0,1 0 0 0 0,-1 1 0 0 0,1-1 0 0 0,0 1-1 0 0,1 0 1 0 0,-1 0 0 0 0,1 0 0 0 0,1 1 0 0 0,-2 1-179 0 0,3-4-3 0 0,0 0 0 0 0,0 0 0 0 0,0 1 0 0 0,0-1 0 0 0,0 1 0 0 0,1-1 0 0 0,0 1 0 0 0,0 0 0 0 0,0-1 0 0 0,1 1 0 0 0,-1 0 0 0 0,1 0 0 0 0,0-1 0 0 0,1 1 0 0 0,-1 0 0 0 0,1 0 0 0 0,0-1 0 0 0,0 1 0 0 0,0-1 0 0 0,1 1 0 0 0,0-1 0 0 0,-1 1 0 0 0,2-1 0 0 0,-1 0 0 0 0,0 0 0 0 0,1 0 0 0 0,0 0 0 0 0,0 0 0 0 0,0-1 0 0 0,0 1 0 0 0,1-1 0 0 0,-1 0 0 0 0,1 0 0 0 0,0 0 0 0 0,1 1 3 0 0,85 69-11 0 0,0 35 38 0 0,-88-105-15 0 0,0 1 1 0 0,0-1-1 0 0,-1 1 1 0 0,1-1-1 0 0,-1 1 1 0 0,0 0 0 0 0,0 0-1 0 0,0-1 1 0 0,0 1-1 0 0,-1 0 1 0 0,1 0-1 0 0,-1 0 1 0 0,0 0-1 0 0,0 0 1 0 0,0 0 0 0 0,-1 0-1 0 0,0 0 1 0 0,1-1-1 0 0,-1 1 1 0 0,-1 0-1 0 0,1 0 1 0 0,0-1-1 0 0,-1 1 1 0 0,0-1 0 0 0,0 1-1 0 0,0-1 1 0 0,0 0-1 0 0,0 1 1 0 0,-1-1-1 0 0,0-1 1 0 0,1 1-1 0 0,-1 0 1 0 0,0 0 0 0 0,0-1-1 0 0,0 0 1 0 0,-1 1-13 0 0,-7 3 41 0 0,1 0 0 0 0,-1-1 0 0 0,1 0 0 0 0,-2-1 0 0 0,1 0 0 0 0,0-1 0 0 0,-1 0 0 0 0,1-1 0 0 0,-1 0 0 0 0,0-1-1 0 0,-6 0-40 0 0,11-1 56 0 0,5 1-171 0 0,0-1 0 0 0,0 0-1 0 0,0 1 1 0 0,0-1 0 0 0,0 0-1 0 0,0 0 1 0 0,0-1 0 0 0,0 1-1 0 0,0 0 1 0 0,0 0 0 0 0,0-1-1 0 0,0 0 1 0 0,0 1-1 0 0,0-1 1 0 0,0 0 0 0 0,0 0-1 0 0,0 0 1 0 0,0 0 0 0 0,1 0-1 0 0,-1 0 1 0 0,0-1 0 0 0,1 1-1 0 0,-1-1 1 0 0,1 1 0 0 0,-1-1-1 0 0,0 0 116 0 0,0-8-1283 0 0</inkml:trace>
  <inkml:trace contextRef="#ctx0" brushRef="#br0" timeOffset="45055.27">69 996 5129 0 0,'-43'-31'2154'0'0,"41"32"-2147"0"0,1 0 0 0 0,-1 0 0 0 0,1 0 0 0 0,-1 0 0 0 0,1 0 0 0 0,-1 0 1 0 0,1 0-1 0 0,0 1 0 0 0,-1-1 0 0 0,1 0 0 0 0,0 1 0 0 0,0-1 0 0 0,0 1 0 0 0,0-1 0 0 0,0 1 1 0 0,0 0-1 0 0,1-1 0 0 0,-1 1 0 0 0,0 0 0 0 0,1 0 0 0 0,0-1 0 0 0,-1 1 0 0 0,1 0 0 0 0,0 0 0 0 0,0 0 1 0 0,0 0-1 0 0,0-1 0 0 0,0 1 0 0 0,0 0 0 0 0,1 0 0 0 0,-1 0 0 0 0,0 0 0 0 0,1-1 0 0 0,0 1 0 0 0,-1 0 1 0 0,1-1-1 0 0,0 2-7 0 0,0 6 26 0 0,34 478 589 0 0,-28-440-392 0 0,10-79 221 0 0,57-241-335 0 0,-70 264-98 0 0,0 0 0 0 0,1 0 0 0 0,0 1 0 0 0,0 0 0 0 0,1 0-1 0 0,0 0 1 0 0,0 1 0 0 0,1 0 0 0 0,0 0 0 0 0,0 1 0 0 0,1-1 0 0 0,-1 2 0 0 0,9-5-11 0 0,16 54 704 0 0,28 119-231 0 0,-13-52-209 0 0,-20-166-22 0 0,49-87-212 0 0,-71 127-29 0 0,1 1 0 0 0,1 0 0 0 0,1 0 0 0 0,0 0 0 0 0,0 1 0 0 0,1 0 0 0 0,1 1-1 0 0,0 0 1 0 0,10-9-1 0 0,-14 16-1 0 0,-6 4 1 0 0,1 1-1 0 0,-1-1 1 0 0,1 0 0 0 0,-1 0-1 0 0,1 1 1 0 0,-1-1 0 0 0,1 1 0 0 0,-1-1-1 0 0,1 1 1 0 0,0-1 0 0 0,-1 1-1 0 0,1-1 1 0 0,0 1 0 0 0,0-1-1 0 0,-1 1 1 0 0,1 0 0 0 0,0-1-1 0 0,0 1 1 0 0,-1 0 0 0 0,1 0 0 0 0,0-1-1 0 0,0 1 1 0 0,0 0 0 0 0,-1 0-1 0 0,1 0 1 0 0,0 0 0 0 0,0 0-1 0 0,0 0 1 0 0,0 0 0 0 0,-1 1-1 0 0,1-1 1 0 0,0 0 0 0 0,0 0 0 0 0,0 0-1 0 0,-1 1 1 0 0,1-1 0 0 0,0 1-1 0 0,-1-1 1 0 0,1 0 0 0 0,0 1-1 0 0,-1-1 1 0 0,1 1 0 0 0,0 0 0 0 0,-1-1-1 0 0,1 1 1 0 0,-1-1 0 0 0,1 1-1 0 0,-1 0 1 0 0,19 34 18 0 0,-3 13 36 0 0,19 91 8 0 0,-33-118-85 0 0,-2-8-7 0 0,0 0 1 0 0,1 0-1 0 0,1 0 0 0 0,0 0 1 0 0,0-1-1 0 0,2 1 1 0 0,-1-1-1 0 0,2 1 1 0 0,0-1-1 0 0,0 0 1 0 0,1-1-1 0 0,7 11 30 0 0,-11-22-133 0 0,1 1 1 0 0,0-1-1 0 0,0 0 0 0 0,0 0 0 0 0,0 0 1 0 0,0 0-1 0 0,0-1 0 0 0,0 1 0 0 0,0-1 0 0 0,0 0 1 0 0,0 0-1 0 0,-1 0 0 0 0,1 0 0 0 0,0 0 1 0 0,0-1-1 0 0,-1 1 0 0 0,1-1 0 0 0,-1 0 0 0 0,0 1 1 0 0,1-1-1 0 0,-1 0 0 0 0,0-1 0 0 0,1 0 133 0 0,11-13-833 0 0,1-4-197 0 0</inkml:trace>
  <inkml:trace contextRef="#ctx0" brushRef="#br0" timeOffset="46350.89">1090 969 1792 0 0,'-5'1'238'0'0,"-1"1"-1"0"0,1 0 0 0 0,0 1 1 0 0,0-1-1 0 0,0 1 0 0 0,0 0 0 0 0,0 0 1 0 0,0 1-1 0 0,1 0 0 0 0,-1-1 1 0 0,1 1-1 0 0,0 1 0 0 0,1-1 1 0 0,-1 1-1 0 0,1-1 0 0 0,-1 1 1 0 0,1 0-1 0 0,-1 4-237 0 0,-16 18 751 0 0,12-16-581 0 0,1 0-1 0 0,0 1 1 0 0,1 0 0 0 0,0 1 0 0 0,1-1 0 0 0,1 1-1 0 0,0 0 1 0 0,0 0 0 0 0,1 0 0 0 0,1 2-170 0 0,-11 37 256 0 0,9 18-224 0 0,3-68-35 0 0,1-1 1 0 0,0 1-1 0 0,0-1 1 0 0,1 1-1 0 0,-1-1 1 0 0,0 1 0 0 0,0-1-1 0 0,1 1 1 0 0,-1-1-1 0 0,1 0 1 0 0,-1 1-1 0 0,1-1 1 0 0,0 0 0 0 0,-1 1-1 0 0,1-1 1 0 0,0 0-1 0 0,0 0 1 0 0,0 1-1 0 0,0-1 1 0 0,0 0 0 0 0,0 0-1 0 0,0 0 1 0 0,0 0-1 0 0,1-1 1 0 0,-1 1-1 0 0,0 0 1 0 0,0 0 0 0 0,1-1-1 0 0,-1 1 1 0 0,1-1-1 0 0,-1 1 1 0 0,0-1-1 0 0,1 1 1 0 0,-1-1 0 0 0,1 0-1 0 0,-1 0 1 0 0,1 0-1 0 0,-1 0 1 0 0,1 0-1 0 0,-1 0 1 0 0,1 0-1 0 0,-1 0 1 0 0,1-1 0 0 0,-1 1-1 0 0,1-1 3 0 0,6-3 6 0 0,0-1 0 0 0,-1 0 0 0 0,1 0 0 0 0,-1-1 0 0 0,0 0 0 0 0,0 0 0 0 0,-1-1 0 0 0,0 1 0 0 0,0-1 0 0 0,-1-1 0 0 0,0 1 0 0 0,0-1 0 0 0,3-8-6 0 0,7-13 65 0 0,-2-1 1 0 0,-1 0 0 0 0,-2-1 0 0 0,-1-1 0 0 0,-1 1 0 0 0,-2-1 0 0 0,0-2-66 0 0,-20 14 1859 0 0,16 45-1662 0 0,4-1-183 0 0,0 0-1 0 0,2 0 0 0 0,1-1 1 0 0,0 0-1 0 0,2 0 0 0 0,1-1 1 0 0,0-1-1 0 0,2 0 0 0 0,10 12-13 0 0,-23-31 3 0 0,1 1 1 0 0,0-1-1 0 0,0 0 0 0 0,0 0 0 0 0,0 1 0 0 0,0-2 0 0 0,0 1 0 0 0,1 0 0 0 0,-1 0 0 0 0,0-1 0 0 0,1 1 0 0 0,0-1 0 0 0,-1 0 0 0 0,1 0 0 0 0,0 0 0 0 0,-1 0 0 0 0,1 0 0 0 0,0 0 0 0 0,0-1 0 0 0,0 1 0 0 0,0-1 0 0 0,0 0 0 0 0,0 0 0 0 0,0 0 1 0 0,-1 0-1 0 0,1-1 0 0 0,0 1 0 0 0,0-1 0 0 0,0 0 0 0 0,0 0 0 0 0,-1 0 0 0 0,1 0 0 0 0,0 0 0 0 0,-1 0 0 0 0,1-1 0 0 0,-1 1 0 0 0,1-1 0 0 0,-1 0 0 0 0,0 0 0 0 0,0 0 0 0 0,0 0 0 0 0,0 0 0 0 0,0 0 0 0 0,0-1 0 0 0,0 1 0 0 0,0-1-3 0 0,81-136 136 0 0,-48 28-87 0 0,-24 76-27 0 0,-6 64 265 0 0,-4 112 96 0 0,26 34-226 0 0,-19-160-118 0 0,-1-29 79 0 0,24-51-54 0 0,28-36-33 0 0,-56 90-32 0 0,1 1 0 0 0,0-1 0 0 0,1 1 0 0 0,1 0 0 0 0,-1 0 0 0 0,2 0 0 0 0,-1 1 0 0 0,1 0 0 0 0,0 0 0 0 0,1 1 0 0 0,0 0 0 0 0,1 0 0 0 0,5-4 1 0 0,-12 14 1 0 0,1 1 0 0 0,-1-1 0 0 0,0 0 0 0 0,0 1-1 0 0,-1-1 1 0 0,1 1 0 0 0,0 0 0 0 0,-1-1 0 0 0,0 1 0 0 0,1 0 0 0 0,-1 0 0 0 0,0 0 0 0 0,-1 0 0 0 0,1 0 0 0 0,0 0 0 0 0,-1 0 0 0 0,0 0 0 0 0,0 0 0 0 0,0 1 0 0 0,0-1 0 0 0,0 0 0 0 0,-1 2-1 0 0,2 3 1 0 0,37 122-39 0 0,-37-129 38 0 0,0 1 1 0 0,1 0 0 0 0,-1-1 0 0 0,1 0 0 0 0,-1 1-1 0 0,1-1 1 0 0,0 0 0 0 0,0 0 0 0 0,-1 0-1 0 0,1 0 1 0 0,0 0 0 0 0,0 0 0 0 0,0-1-1 0 0,0 1 1 0 0,0-1 0 0 0,0 1 0 0 0,0-1-1 0 0,0 0 1 0 0,0 1 0 0 0,0-1 0 0 0,0 0-1 0 0,0 0 1 0 0,1-1 0 0 0,-1 1 0 0 0,0 0-1 0 0,0-1 1 0 0,0 1 0 0 0,0-1 0 0 0,0 0-1 0 0,-1 0 1 0 0,1 0 0 0 0,0 0 0 0 0,0 0 0 0 0,0 0-1 0 0,-1 0 1 0 0,1 0 0 0 0,0-1-1 0 0,2 0 5 0 0,36-50 34 0 0,30-88-25 0 0,-5 18 26 0 0,-55 110-15 0 0,-11 21-5 0 0,-2 10-17 0 0,6 147-4 0 0,-1-150-6 0 0,1 0 0 0 0,1 0 0 0 0,0 0 0 0 0,2 0-1 0 0,0-1 1 0 0,0 0 0 0 0,1 0 0 0 0,1-1 0 0 0,1 0 0 0 0,0 0 0 0 0,0-1-1 0 0,2 0 1 0 0,0 0 0 0 0,3 2 7 0 0,-11-13 1 0 0,-1-1 0 0 0,1 0 1 0 0,0 1-1 0 0,-1-1 0 0 0,1 0 0 0 0,0 0 0 0 0,0-1 0 0 0,0 1 0 0 0,0 0 1 0 0,-1-1-1 0 0,1 0 0 0 0,0 0 0 0 0,0 0 0 0 0,0 0 0 0 0,0 0 0 0 0,0 0 1 0 0,0-1-1 0 0,0 1 0 0 0,0-1 0 0 0,-1 0 0 0 0,1 0 0 0 0,0 0 0 0 0,0-1 1 0 0,-1 1-1 0 0,1 0 0 0 0,-1-1 0 0 0,1 0 0 0 0,0 0-1 0 0,33-33 53 0 0,-31 32-49 0 0,0 0 1 0 0,-1 0-1 0 0,1-1 1 0 0,-1 0 0 0 0,0 1-1 0 0,0-2 1 0 0,0 1-1 0 0,-1 0 1 0 0,1-1-1 0 0,-1 0 1 0 0,0 1-1 0 0,-1-1 1 0 0,1-1-1 0 0,-1 1 1 0 0,0 0 0 0 0,0 0-1 0 0,0-1 1 0 0,-1 1-1 0 0,0-1 1 0 0,0 0-1 0 0,0 1 1 0 0,-1-1-1 0 0,0 0-4 0 0,-3-6 4 0 0,1 0 0 0 0,1 0 0 0 0,-1 0 0 0 0,2-1 0 0 0,0 1 0 0 0,0 0 0 0 0,1 0 0 0 0,1-1 0 0 0,0 1 0 0 0,1 0 0 0 0,0 1 0 0 0,0-1 0 0 0,4-6-4 0 0,18-43 23 0 0,-12 31 0 0 0,-13 30-31 0 0,0 0 0 0 0,-4 32 0 0 0,3 109 40 0 0,1-132-29 0 0,0 1 0 0 0,0-1 0 0 0,1 0 1 0 0,0 0-1 0 0,1 1 0 0 0,0-1 0 0 0,0 0 0 0 0,1 0 1 0 0,0-1-1 0 0,1 1 0 0 0,-1-1 0 0 0,2 1 0 0 0,-1-1 1 0 0,1 0-1 0 0,5 5-3 0 0,14 26-8 0 0,-19-34 9 0 0,-4-4 7 0 0,-1-1 5 0 0,12 12-11 0 0,25-31-3915 0 0,-25 4 2625 0 0</inkml:trace>
  <inkml:trace contextRef="#ctx0" brushRef="#br0" timeOffset="46906.09">2578 1236 2985 0 0,'6'73'1100'0'0,"-5"-72"-1068"0"0,-1-1 0 0 0,1 1 0 0 0,-1-1 0 0 0,1 0 0 0 0,0 1 0 0 0,-1-1 0 0 0,1 0-1 0 0,0 0 1 0 0,0 1 0 0 0,-1-1 0 0 0,1 0 0 0 0,0 0 0 0 0,-1 0 0 0 0,1 0 0 0 0,0 0 0 0 0,0 0 0 0 0,-1 0 0 0 0,1 0 0 0 0,0 0 0 0 0,0-1 0 0 0,-1 1 0 0 0,1 0 0 0 0,0 0 0 0 0,-1-1 0 0 0,1 1 0 0 0,0 0 0 0 0,-1-1 0 0 0,1 1 0 0 0,-1 0-1 0 0,1-1 1 0 0,0 1 0 0 0,-1-1 0 0 0,1 1 0 0 0,-1-1 0 0 0,1 0 0 0 0,-1 1 0 0 0,0-1 0 0 0,1 1 0 0 0,-1-1 0 0 0,0 0 0 0 0,1 1 0 0 0,-1-1 0 0 0,0 0 0 0 0,0 1 0 0 0,1-1 0 0 0,-1 0 0 0 0,0 0 0 0 0,0 1 0 0 0,0-1 0 0 0,0 0-1 0 0,0 1 1 0 0,0-2-32 0 0,2 0 198 0 0,54-104 2020 0 0,-3 6-1663 0 0,-3-2-1 0 0,26-84-554 0 0,19-157 231 0 0,-91 330-205 0 0,-1 1-1 0 0,0-1 0 0 0,-1 0 1 0 0,-1 0-1 0 0,0 1 1 0 0,0-1-1 0 0,-2 0 1 0 0,1 0-1 0 0,-2 0 1 0 0,1 0-1 0 0,-2 1 1 0 0,0-1-1 0 0,0 1 1 0 0,-1-1-1 0 0,-1 1 1 0 0,0 0-1 0 0,-1 1 1 0 0,0 0-1 0 0,0-1 0 0 0,-7-6-25 0 0,12 17 19 0 0,-1 0-1 0 0,1 0 0 0 0,-1-1 0 0 0,1 1 0 0 0,-1 0 0 0 0,0 1 0 0 0,0-1 0 0 0,1 0 0 0 0,-1 0 0 0 0,0 1 0 0 0,0-1 0 0 0,0 1 0 0 0,0 0 0 0 0,0-1 1 0 0,0 1-1 0 0,0 0 0 0 0,0 0 0 0 0,1 0 0 0 0,-1 0 0 0 0,0 1 0 0 0,0-1 0 0 0,0 0 0 0 0,0 1 0 0 0,0 0 0 0 0,0-1 0 0 0,0 1 0 0 0,1 0 1 0 0,-1 0-1 0 0,0 0 0 0 0,1 0 0 0 0,-1 0 0 0 0,1 0 0 0 0,-1 0 0 0 0,1 1 0 0 0,-1-1 0 0 0,1 1 0 0 0,0-1 0 0 0,0 1 0 0 0,-1-1 0 0 0,1 1 0 0 0,0 0 1 0 0,0 0-19 0 0,-36 78 445 0 0,16 16-228 0 0,4 1 0 0 0,4 0 0 0 0,5 3-217 0 0,-1 25 316 0 0,-3 48 101 0 0,8-1 0 0 0,10 71-417 0 0,14-6-2927 0 0,-20-213 1927 0 0</inkml:trace>
  <inkml:trace contextRef="#ctx0" brushRef="#br0" timeOffset="47153.52">2606 1535 4089 0 0,'-81'-76'2058'0'0,"80"76"-2024"0"0,0-1 0 0 0,0 1 0 0 0,0 0 0 0 0,1-1 0 0 0,-1 1 0 0 0,0-1 0 0 0,0 1 0 0 0,0-1 0 0 0,0 1 0 0 0,1-1 0 0 0,-1 0 0 0 0,0 1 0 0 0,0-1 0 0 0,1 0 0 0 0,-1 0 0 0 0,1 1 0 0 0,-1-1 0 0 0,1 0 0 0 0,-1 0 1 0 0,1 0-1 0 0,-1 0 0 0 0,1 0 0 0 0,0 0 0 0 0,-1 0 0 0 0,1 0 0 0 0,0 0 0 0 0,0 0 0 0 0,0 0 0 0 0,0 0 0 0 0,0 0 0 0 0,0 0 0 0 0,0 0 0 0 0,0 0 0 0 0,0 0 0 0 0,0 0 0 0 0,0 0 0 0 0,1 0 0 0 0,-1 1 0 0 0,1-1 0 0 0,-1 0 0 0 0,0 0 0 0 0,1 0 1 0 0,-1 0-1 0 0,1 0 0 0 0,0 0 0 0 0,-1 1 0 0 0,1-1 0 0 0,0 0 0 0 0,-1 1 0 0 0,1-1 0 0 0,0 0 0 0 0,0 1 0 0 0,0-1 0 0 0,-1 1 0 0 0,1-1 0 0 0,0 1 0 0 0,0-1 0 0 0,0 1 0 0 0,0 0 0 0 0,0-1 0 0 0,0 1 0 0 0,0 0 0 0 0,0 0 0 0 0,0 0-34 0 0,5-3 105 0 0,316-175 118 0 0,-296 160-490 0 0</inkml:trace>
  <inkml:trace contextRef="#ctx0" brushRef="#br0" timeOffset="47639.54">3198 882 6057 0 0,'64'-55'2089'0'0,"-124"73"293"0"0,45-6-2219 0 0,1 1 0 0 0,1 0 1 0 0,0 1-1 0 0,1 0 1 0 0,0 1-1 0 0,1 0 1 0 0,1 0-1 0 0,0 2 0 0 0,1-1 1 0 0,1 1-1 0 0,0 0 1 0 0,2 1-1 0 0,-3 10-163 0 0,5-20 14 0 0,1 0 0 0 0,0 0-1 0 0,0 0 1 0 0,1 0 0 0 0,0 1-1 0 0,0-1 1 0 0,1 1 0 0 0,0-1 0 0 0,1 1-1 0 0,-1-1 1 0 0,2 1 0 0 0,-1-1 0 0 0,1 1-1 0 0,1-1 1 0 0,0 1 0 0 0,0-1 0 0 0,0 0-1 0 0,1 0 1 0 0,0 0 0 0 0,1 0 0 0 0,0 0-1 0 0,0-1 1 0 0,4 6-14 0 0,-4-10-6 0 0,1-1-1 0 0,0 1 1 0 0,0-1-1 0 0,-1 0 1 0 0,1 0 0 0 0,0-1-1 0 0,0 1 1 0 0,1-1-1 0 0,-1 0 1 0 0,0-1-1 0 0,0 1 1 0 0,1-1-1 0 0,-1 0 1 0 0,0 0 0 0 0,0-1-1 0 0,1 1 1 0 0,2-2 6 0 0,1-1-59 0 0,0 0 0 0 0,0-1 1 0 0,-1 0-1 0 0,1-1 0 0 0,-1 0 1 0 0,0 0-1 0 0,0 0 0 0 0,-1-1 1 0 0,1-1-1 0 0,-1 1 0 0 0,0-1 1 0 0,-1 0-1 0 0,0-1 0 0 0,0 1 1 0 0,-1-1-1 0 0,1-2 59 0 0,1-4-103 0 0,0 0-1 0 0,-1-1 1 0 0,-1 0 0 0 0,0 0-1 0 0,-1-1 1 0 0,-1 1 0 0 0,0-1 0 0 0,-1 0-1 0 0,-1-5 104 0 0,17-148-64 0 0,-20 121 248 0 0,-8 44-16 0 0,170 19-6233 0 0,-142-15 4797 0 0</inkml:trace>
  <inkml:trace contextRef="#ctx0" brushRef="#br0" timeOffset="47900.68">3619 756 2897 0 0,'67'-30'1113'0'0,"-123"26"2936"0"0,50 4-3814 0 0,-1 0-1 0 0,0 1 1 0 0,1 0-1 0 0,-1 0 1 0 0,1 1-1 0 0,-1-1 1 0 0,1 2-1 0 0,0-1 1 0 0,0 0-1 0 0,0 1 0 0 0,0 0 1 0 0,0 1-1 0 0,0-1 1 0 0,1 1-1 0 0,0 0 1 0 0,-1 1-1 0 0,2-1 1 0 0,-1 1-1 0 0,0 0 1 0 0,1 0-1 0 0,0 0 1 0 0,0 1-1 0 0,1 0 1 0 0,-1 0-235 0 0,-25 139 425 0 0,29-139-423 0 0,9 134-96 0 0,-9-136 88 0 0,1 0 1 0 0,0 0-1 0 0,0 0 1 0 0,1 0-1 0 0,-1 0 1 0 0,1-1-1 0 0,0 1 1 0 0,0 0-1 0 0,0-1 1 0 0,0 1-1 0 0,1-1 1 0 0,-1 0-1 0 0,1 0 1 0 0,0 0 0 0 0,0 0-1 0 0,0 0 1 0 0,0-1-1 0 0,1 1 1 0 0,-1-1-1 0 0,1 0 1 0 0,-1 0-1 0 0,1 0 1 0 0,0-1-1 0 0,0 1 1 0 0,0-1-1 0 0,0 0 1 0 0,0 0-1 0 0,0 0 1 0 0,0 0-1 0 0,0-1 1 0 0,0 0-1 0 0,1 0 6 0 0,4-1-143 0 0,0-1 0 0 0,0-1 0 0 0,0 0 0 0 0,0 0-1 0 0,0-1 1 0 0,-1 0 0 0 0,0 0 0 0 0,0-1 0 0 0,0 0 0 0 0,0 0-1 0 0,-1-1 1 0 0,0 0 0 0 0,0-1 0 0 0,0 1 0 0 0,-1-1 0 0 0,0 0-1 0 0,0-1 144 0 0,15-18-840 0 0</inkml:trace>
  <inkml:trace contextRef="#ctx0" brushRef="#br0" timeOffset="48248.25">4241 1 4457 0 0,'-7'5'205'0'0,"0"0"0"0"0,1 1 1 0 0,-1-1-1 0 0,1 2 0 0 0,1-1 0 0 0,-1 1 1 0 0,1 0-1 0 0,0 0 0 0 0,1 0 0 0 0,0 0 1 0 0,0 1-1 0 0,0 0 0 0 0,1 0 0 0 0,0 0 1 0 0,1 0-1 0 0,0 1 0 0 0,0-1 0 0 0,0 0 1 0 0,1 6-206 0 0,-1-4 280 0 0,-81 257 2563 0 0,21-1-1664 0 0,14 3-2225 0 0,32-218 103 0 0,7-33 147 0 0</inkml:trace>
  <inkml:trace contextRef="#ctx0" brushRef="#br0" timeOffset="48518.03">3849 933 6609 0 0,'-22'-53'2213'0'0,"54"35"-1116"0"0,167-37-1297 0 0,-49 22-2592 0 0,-121 23 1642 0 0</inkml:trace>
  <inkml:trace contextRef="#ctx0" brushRef="#br0" timeOffset="48803.5">4382 587 4321 0 0,'12'-50'1818'0'0,"-32"69"-31"0"0,-26 77-263 0 0,41-60-1198 0 0,2 0-1 0 0,2 0 1 0 0,1 0 0 0 0,2 0-1 0 0,1 0 1 0 0,6 22-326 0 0,-6-22 37 0 0,17 22-133 0 0,-18-58 99 0 0,0 0 0 0 0,1 0 0 0 0,-1 0 0 0 0,1 0 0 0 0,-1-1 0 0 0,0 1 0 0 0,1-1 0 0 0,-1 0 0 0 0,0 0 0 0 0,1 0-1 0 0,-1 0 1 0 0,0 0 0 0 0,0 0 0 0 0,0 0 0 0 0,0-1 0 0 0,0 1 0 0 0,0-1 0 0 0,0 0 0 0 0,0 1 0 0 0,-1-1 0 0 0,1 0 0 0 0,-1 0 0 0 0,1 0 0 0 0,-1 0 0 0 0,0 0 0 0 0,0 0 0 0 0,0-1-1 0 0,0 1 1 0 0,1-2-3 0 0,18-34-74 0 0,-2-2-1 0 0,-1 1 0 0 0,-2-2 1 0 0,-1 0-1 0 0,-3-1 0 0 0,2-19 75 0 0,2-18 64 0 0,-12 70 658 0 0,-6 21-110 0 0,-2 13-539 0 0,0 0 1 0 0,2 0-1 0 0,1 0 1 0 0,1 0-1 0 0,2 0 1 0 0,1 14-74 0 0,-1-1 15 0 0,30 143-992 0 0,3-136-1439 0 0,-20-35 1071 0 0</inkml:trace>
  <inkml:trace contextRef="#ctx0" brushRef="#br0" timeOffset="49167.11">4918 398 5233 0 0,'-2'18'3348'0'0,"0"14"-3238"0"0,18 151 404 0 0,-7 99-149 0 0,-21-204-29 0 0,16-149 112 0 0,4 17-436 0 0,3 0 0 0 0,2 1-1 0 0,3 1 1 0 0,5-11-12 0 0,54-51-334 0 0,-28 64-2231 0 0,-28 39 1682 0 0,-2-1-383 0 0</inkml:trace>
  <inkml:trace contextRef="#ctx0" brushRef="#br0" timeOffset="49421.24">5250 404 5025 0 0,'81'-21'1972'0'0,"-79"22"-1867"0"0,-1 0-1 0 0,1 0 0 0 0,-1 0 0 0 0,1 0 1 0 0,-1 0-1 0 0,0 0 0 0 0,0 0 0 0 0,0 0 1 0 0,0 1-1 0 0,0-1 0 0 0,0 0 0 0 0,0 1 1 0 0,0-1-1 0 0,0 1 0 0 0,0-1 0 0 0,-1 1 1 0 0,1-1-1 0 0,-1 1 0 0 0,1 0 0 0 0,-1-1 0 0 0,0 1 1 0 0,1 0-1 0 0,-1-1 0 0 0,0 1 0 0 0,0 0 1 0 0,0-1-1 0 0,-1 1 0 0 0,1 0 0 0 0,0-1 1 0 0,0 1-1 0 0,-1-1 0 0 0,1 1 0 0 0,-1 0 1 0 0,0-1-1 0 0,0 1-104 0 0,1 0 167 0 0,-14 62 1631 0 0,-3 3-685 0 0,-6 16-458 0 0,17 22-358 0 0,5-101-488 0 0,0 1-1 0 0,1-1 0 0 0,0 1 0 0 0,0-1 0 0 0,0 1 0 0 0,0-1 0 0 0,1 1 0 0 0,0-1 0 0 0,0 1 0 0 0,0-1 0 0 0,0 1 0 0 0,1-1 0 0 0,0 0 0 0 0,-1 0 0 0 0,2 0 0 0 0,-1 0 0 0 0,2 2 192 0 0,0-5-979 0 0</inkml:trace>
  <inkml:trace contextRef="#ctx0" brushRef="#br0" timeOffset="49668.85">5506 235 7162 0 0,'-2'4'2784'0'0,"0"-6"-1992"0"0,4-2-544 0 0,-2 4 176 0 0,0-2-408 0 0,0 0-112 0 0,0 0-200 0 0,0 0-256 0 0,0 0 464 0 0,10-2-336 0 0,4 0-360 0 0</inkml:trace>
  <inkml:trace contextRef="#ctx0" brushRef="#br0" timeOffset="50154.94">5622 400 3873 0 0,'-2'0'328'0'0,"-1"1"-1"0"0,1-1 1 0 0,0 1 0 0 0,-1 0-1 0 0,1 0 1 0 0,0 0 0 0 0,0 0 0 0 0,0 0-1 0 0,0 0 1 0 0,0 0 0 0 0,0 1 0 0 0,0-1-1 0 0,0 1 1 0 0,0-1 0 0 0,0 1 0 0 0,1 0-1 0 0,-1 0 1 0 0,1 0 0 0 0,-1 0-1 0 0,1 0 1 0 0,0 0 0 0 0,0 0 0 0 0,0 0-1 0 0,0 1-327 0 0,-30 103 921 0 0,30-99-573 0 0,-27 103 572 0 0,3 57-403 0 0,30-122-541 0 0,-5-44 24 0 0,1-1 0 0 0,-1 1 0 0 0,1-1-1 0 0,0 1 1 0 0,-1-1 0 0 0,1 1 0 0 0,0-1 0 0 0,0 0-1 0 0,-1 1 1 0 0,1-1 0 0 0,0 0 0 0 0,0 0 0 0 0,0 1 0 0 0,-1-1-1 0 0,1 0 1 0 0,0 0 0 0 0,0 0 0 0 0,0 0 0 0 0,0 0-1 0 0,-1 0 1 0 0,1 0 0 0 0,0 0 0 0 0,0-1 0 0 0,0 1-1 0 0,-1 0 1 0 0,1 0 0 0 0,0-1 0 0 0,0 1 0 0 0,0 0 0 0 0,-1-1-1 0 0,1 1 1 0 0,0-1 0 0 0,-1 1 0 0 0,1-1 0 0 0,0 1-1 0 0,-1-1 1 0 0,1 1 0 0 0,-1-1 0 0 0,1 0 0 0 0,-1 1 0 0 0,1-1-1 0 0,-1 0 1 0 0,1 0 0 0 0,-1 1 0 0 0,0-1 0 0 0,1 0-1 0 0,-1 0 1 0 0,0 0 0 0 0,0 0 0 0 0,64-104-132 0 0,1-9-167 0 0,14-34 34 0 0,-77 143 264 0 0,1 0 0 0 0,-1 1 0 0 0,1-1 0 0 0,1 0 0 0 0,-1 1 0 0 0,1 0-1 0 0,-1 0 1 0 0,1 0 0 0 0,1 0 0 0 0,-1 1 0 0 0,0-1 0 0 0,1 1 0 0 0,0 0 0 0 0,-1 0 0 0 0,6-1 1 0 0,0-1-4 0 0,-10 4 3 0 0,1 1 1 0 0,-1 0 0 0 0,1-1 0 0 0,-1 1-1 0 0,0 0 1 0 0,1 0 0 0 0,-1-1-1 0 0,1 1 1 0 0,-1 0 0 0 0,1 0-1 0 0,-1 0 1 0 0,1-1 0 0 0,-1 1 0 0 0,1 0-1 0 0,-1 0 1 0 0,1 0 0 0 0,-1 0-1 0 0,1 0 1 0 0,-1 0 0 0 0,1 0-1 0 0,-1 0 1 0 0,1 0 0 0 0,-1 0 0 0 0,1 1-1 0 0,-1-1 1 0 0,1 0 0 0 0,-1 0-1 0 0,1 0 1 0 0,-1 0 0 0 0,1 1-1 0 0,-1-1 1 0 0,0 0 0 0 0,1 1-1 0 0,-1-1 1 0 0,1 0 0 0 0,-1 1 0 0 0,0-1-1 0 0,1 0 1 0 0,-1 1 0 0 0,0-1-1 0 0,0 1 1 0 0,1-1 0 0 0,-1 1-1 0 0,0-1 1 0 0,0 0 0 0 0,1 1 0 0 0,-1-1-1 0 0,0 1 1 0 0,0-1 0 0 0,0 1-1 0 0,0-1 1 0 0,0 1 0 0 0,0-1-1 0 0,0 1 1 0 0,0-1 0 0 0,0 1-1 0 0,0-1 1 0 0,0 1 0 0 0,0-1 0 0 0,0 1-1 0 0,0-1 1 0 0,-5 24 18 0 0,-11 65 74 0 0,11-70-92 0 0,1 1 0 0 0,1 0 0 0 0,1 1 0 0 0,0-1 1 0 0,2 0-1 0 0,0 0 0 0 0,2 11 0 0 0,0-29-91 0 0,0 0 0 0 0,1-1 0 0 0,-1 1 0 0 0,0-1 0 0 0,1 0 0 0 0,-1 0 0 0 0,0 0 0 0 0,1 0 0 0 0,-1 0 0 0 0,1-1 0 0 0,0 1 0 0 0,-1-1 0 0 0,1 0 0 0 0,0 1-1 0 0,-1-1 1 0 0,1-1 0 0 0,-1 1 0 0 0,1 0 0 0 0,0 0 0 0 0,-1-1 0 0 0,1 0 0 0 0,-1 1 0 0 0,1-1 0 0 0,-1 0 0 0 0,1 0 0 0 0,-1 0 0 0 0,0-1 0 0 0,1 1 0 0 0,-1 0 0 0 0,0-1 0 0 0,0 0 0 0 0,0 1 0 0 0,0-1 0 0 0,0 0 0 0 0,0 0 0 0 0,0-1 91 0 0,3 0-487 0 0,49-45-2775 0 0,-37 31 1846 0 0</inkml:trace>
  <inkml:trace contextRef="#ctx0" brushRef="#br0" timeOffset="50743.59">6081 506 2905 0 0,'109'-118'1723'0'0,"-110"118"-1682"0"0,0 0 0 0 0,1 0 1 0 0,-1 0-1 0 0,0 1 0 0 0,0-1 0 0 0,1 0 1 0 0,-1 0-1 0 0,0-1 0 0 0,1 1 1 0 0,-1 0-1 0 0,0 0 0 0 0,0 0 1 0 0,1 0-1 0 0,-1-1 0 0 0,0 1 0 0 0,1 0 1 0 0,-1 0-1 0 0,1-1 0 0 0,-1 1 1 0 0,0-1-1 0 0,1 1 0 0 0,-1-1 1 0 0,1 1-1 0 0,-1-1 0 0 0,1 1 1 0 0,-1-1-1 0 0,1 1 0 0 0,-1-1 0 0 0,1 1 1 0 0,0-1-1 0 0,-1 0 0 0 0,1 1 1 0 0,0-1-1 0 0,0 0 0 0 0,-1 1 1 0 0,1-1-1 0 0,0 0 0 0 0,0 1 0 0 0,0-1 1 0 0,0 0-1 0 0,0 0 0 0 0,0 1 1 0 0,0-1-1 0 0,0 0 0 0 0,0 0 1 0 0,0 1-1 0 0,0-1 0 0 0,0 0 0 0 0,1 1 1 0 0,-1-1-1 0 0,0 0 0 0 0,0 1 1 0 0,1-1-1 0 0,-1 0 0 0 0,0 1 1 0 0,1-1-1 0 0,-1 1 0 0 0,1-1 0 0 0,0 0-41 0 0,-5 2 279 0 0,-4 1-55 0 0,0 1 0 0 0,1-1 0 0 0,-1 2 0 0 0,1-1 0 0 0,0 1 0 0 0,0 0 0 0 0,0 1 1 0 0,1 0-1 0 0,-1 0 0 0 0,1 0 0 0 0,0 1 0 0 0,1 0 0 0 0,-1 0 0 0 0,1 0 0 0 0,0 0 0 0 0,1 1 0 0 0,-1 0 0 0 0,1 2-224 0 0,1-6 97 0 0,-34 43 716 0 0,-32 62 496 0 0,68-106-1305 0 0,-1 1 1 0 0,1 0-1 0 0,0 0 1 0 0,-1 0-1 0 0,1 0 1 0 0,0 0-1 0 0,1 0 1 0 0,-1 0-1 0 0,0 0 1 0 0,1 0-1 0 0,0 0 0 0 0,0 0 1 0 0,0 0-1 0 0,0 1 1 0 0,0-1-1 0 0,1 0 1 0 0,-1 0-1 0 0,1 0 1 0 0,0 0-1 0 0,0 0 1 0 0,0 0-1 0 0,0 0 1 0 0,1 0-1 0 0,-1 0 1 0 0,1-1-1 0 0,-1 1 0 0 0,1-1 1 0 0,0 1-1 0 0,0-1 1 0 0,0 1-1 0 0,1-1 1 0 0,-1 0-1 0 0,0 0 1 0 0,1 0-1 0 0,0 0 1 0 0,-1-1-1 0 0,1 1 1 0 0,0-1-1 0 0,0 0 1 0 0,0 1-1 0 0,0-1 0 0 0,0 0 1 0 0,0-1-5 0 0,5 1-21 0 0,0-2-1 0 0,0 1 1 0 0,-1-1 0 0 0,1 0 0 0 0,0-1-1 0 0,0 0 1 0 0,-1 0 0 0 0,1 0 0 0 0,-1-1-1 0 0,0 0 1 0 0,0-1 0 0 0,0 0-1 0 0,0 0 1 0 0,-1 0 0 0 0,1-1 0 0 0,-1 0-1 0 0,0 0 1 0 0,-1 0 0 0 0,1-2 21 0 0,6-3-85 0 0,-1-1 0 0 0,0 0 1 0 0,-1-1-1 0 0,0 0 0 0 0,-1-1 1 0 0,-1 0-1 0 0,0 0 0 0 0,0-1 1 0 0,-1 0-1 0 0,-1 0 0 0 0,0-1 1 0 0,1-8 84 0 0,45-130 149 0 0,-44 137 122 0 0,-5 70 501 0 0,17 58-504 0 0,15 486 700 0 0,-30-475-811 0 0,-1-92-95 0 0,-2 1 1 0 0,-2 0-1 0 0,0 0 0 0 0,-2 0 0 0 0,-2 0 1 0 0,-1-1-1 0 0,-1 1 0 0 0,-4 10-62 0 0,-42 73 471 0 0,41-95-364 0 0,10-18-95 0 0,1 0 0 0 0,-1-1 0 0 0,1 1 0 0 0,-1 0 0 0 0,0-1 0 0 0,0 1 0 0 0,0-1 0 0 0,0 1 0 0 0,0-1 0 0 0,0 1 0 0 0,0-1 0 0 0,-1 0 0 0 0,1 1 0 0 0,0-1 0 0 0,-1 0 0 0 0,1 0 1 0 0,-1 0-1 0 0,1 0 0 0 0,-1 0 0 0 0,1-1 0 0 0,-1 1 0 0 0,0 0 0 0 0,0-1 0 0 0,1 1 0 0 0,-1-1 0 0 0,0 0 0 0 0,0 1 0 0 0,1-1 0 0 0,-1 0 0 0 0,0 0 0 0 0,0 0 0 0 0,0 0-12 0 0,-4-3 23 0 0,1 1-1 0 0,0-1 1 0 0,0 0 0 0 0,0-1-1 0 0,0 1 1 0 0,1-1 0 0 0,-1 0-1 0 0,1 0 1 0 0,0 0 0 0 0,0-1-1 0 0,1 1 1 0 0,-1-1 0 0 0,1 0-1 0 0,0 0 1 0 0,-1-2-23 0 0,-66-105 63 0 0,71 60-175 0 0,23 4-12 0 0,76-64-181 0 0,-2-6 128 0 0,17-30-175 0 0,42-49-1712 0 0,-125 154 1441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5:51.370"/>
    </inkml:context>
    <inkml:brush xml:id="br0">
      <inkml:brushProperty name="width" value="0.1" units="cm"/>
      <inkml:brushProperty name="height" value="0.1" units="cm"/>
      <inkml:brushProperty name="color" value="#E71224"/>
    </inkml:brush>
  </inkml:definitions>
  <inkml:trace contextRef="#ctx0" brushRef="#br0">373 1216 6017 0 0,'-32'-66'1929'0'0,"31"59"-1874"0"0,-1-1 1 0 0,1 0-1 0 0,0 1 1 0 0,1-1-1 0 0,0 0 1 0 0,0 0 0 0 0,0 1-1 0 0,1-1 1 0 0,0 0-1 0 0,1 1 1 0 0,0-1-1 0 0,0 1 1 0 0,1 0-1 0 0,-1-1 1 0 0,2 1-1 0 0,-1 0 1 0 0,1 1 0 0 0,0-1-1 0 0,0 1 1 0 0,1-1-1 0 0,0 1 1 0 0,0 1-1 0 0,0-1 1 0 0,1 1-1 0 0,0 0 1 0 0,0 0-1 0 0,0 0 1 0 0,0 1 0 0 0,1 0-1 0 0,0 0 1 0 0,0 1-1 0 0,0 0 1 0 0,2 0-56 0 0,11-11 99 0 0,6-4-67 0 0,1 1 1 0 0,0 1-1 0 0,1 2 0 0 0,1 1 0 0 0,0 1 0 0 0,1 2 0 0 0,8-2-32 0 0,-16 6 15 0 0,-20 5-15 0 0,1-1 0 0 0,-1 1 1 0 0,0 0-1 0 0,1 0 0 0 0,-1 0 1 0 0,1 0-1 0 0,-1 0 0 0 0,1 0 1 0 0,-1 1-1 0 0,1-1 0 0 0,-1 1 1 0 0,1 0-1 0 0,0 0 0 0 0,-1 0 0 0 0,1 0 1 0 0,-1 0-1 0 0,1 1 0 0 0,0-1 1 0 0,-1 1-1 0 0,1-1 0 0 0,-1 1 1 0 0,1 0-1 0 0,-1 0 0 0 0,0 0 1 0 0,1 1-1 0 0,-1-1 0 0 0,0 0 1 0 0,0 1-1 0 0,0-1 0 0 0,0 1 1 0 0,0 0-1 0 0,0 0 0 0 0,0 0 1 0 0,-1 0-1 0 0,1 0 0 0 0,0 0 1 0 0,-1 0-1 0 0,0 1 0 0 0,1 0 0 0 0,-8 118 10 0 0,-46 42 76 0 0,-43-47 26 0 0,-94 33 122 0 0,146-115-149 0 0,33-28-46 0 0,0 1 1 0 0,1 0-1 0 0,0 1 0 0 0,0 0 0 0 0,0 0 1 0 0,1 0-1 0 0,1 1 0 0 0,-1 1 0 0 0,1-1 1 0 0,1 1-1 0 0,-5 9-39 0 0,10-17 3 0 0,0 0 1 0 0,0 0-1 0 0,1 0 0 0 0,-1-1 0 0 0,0 1 1 0 0,1 0-1 0 0,-1 0 0 0 0,1 0 0 0 0,0 0 1 0 0,0 0-1 0 0,0 0 0 0 0,0 0 1 0 0,0 0-1 0 0,0 0 0 0 0,0 0 0 0 0,1 0 1 0 0,-1 0-1 0 0,1 0 0 0 0,-1 0 0 0 0,1 0 1 0 0,0 0-1 0 0,-1-1 0 0 0,1 1 0 0 0,0 0 1 0 0,1 0-1 0 0,-1-1 0 0 0,0 1 1 0 0,0-1-1 0 0,1 1 0 0 0,-1-1 0 0 0,0 1 1 0 0,1-1-1 0 0,0 0 0 0 0,-1 0 0 0 0,1 0 1 0 0,0 0-1 0 0,-1 0 0 0 0,1 0 0 0 0,0 0 1 0 0,0-1-1 0 0,0 1 0 0 0,0 0 1 0 0,0-1-1 0 0,1 1-3 0 0,101 3-128 0 0,-84-4 124 0 0,314-45-23 0 0,-82 5-3 0 0,-87 16-3071 0 0,-144 17 1887 0 0</inkml:trace>
  <inkml:trace contextRef="#ctx0" brushRef="#br0" timeOffset="601.52">869 362 6009 0 0,'-6'-3'444'0'0,"-60"-31"2463"0"0,54 28-2871 0 0,-1 0 1 0 0,0 1 0 0 0,0 1-1 0 0,0 0 1 0 0,-1 0-1 0 0,1 1 1 0 0,-1 1-1 0 0,0 0 1 0 0,0 1 0 0 0,0 1-1 0 0,-3 0-36 0 0,-6 2 83 0 0,0 1-1 0 0,1 0 1 0 0,0 2 0 0 0,0 1 0 0 0,0 0-1 0 0,1 2 1 0 0,0 0 0 0 0,1 2-1 0 0,-1 0 1 0 0,2 1 0 0 0,-12 9-83 0 0,9-5 83 0 0,1 2 0 0 0,0 0 1 0 0,1 1-1 0 0,1 2 1 0 0,1 0-1 0 0,1 0 1 0 0,1 2-1 0 0,0 0 0 0 0,2 1-83 0 0,-17 39 7 0 0,3 2-1 0 0,2 0 1 0 0,3 2-1 0 0,3 0 1 0 0,4 2-1 0 0,2 0 1 0 0,-3 46-7 0 0,13-81-11 0 0,2 1-1 0 0,1 0 1 0 0,2-1 0 0 0,1 1 0 0 0,1-1 0 0 0,2 1-1 0 0,2-1 1 0 0,1 0 0 0 0,1-1 0 0 0,2 0 0 0 0,1-1-1 0 0,1 0 1 0 0,2 0 0 0 0,1-2 0 0 0,10 14 11 0 0,-4-10-6 0 0,2-1 1 0 0,1-1-1 0 0,1-1 1 0 0,2-1-1 0 0,0-2 0 0 0,26 18 6 0 0,-27-26 6 0 0,0-2-1 0 0,1-2 1 0 0,1 0-1 0 0,1-2 1 0 0,0-1-1 0 0,0-1 1 0 0,1-2-1 0 0,1-1 1 0 0,-1-1-1 0 0,2-2-5 0 0,2 1 29 0 0,0-1 0 0 0,0-2 0 0 0,1-1 1 0 0,-1-2-1 0 0,1-2 0 0 0,-1-1 0 0 0,0-1 0 0 0,0-2 0 0 0,0-2 0 0 0,-1-1 1 0 0,0-2-1 0 0,0-1 0 0 0,18-10-29 0 0,13-9 98 0 0,-1-4 0 0 0,-3-1 1 0 0,37-31-99 0 0,-79 53 19 0 0,-2 3 7 0 0,-2-1-1 0 0,1 0 1 0 0,-2-1 0 0 0,0-1 0 0 0,0 0 0 0 0,-1-1 0 0 0,7-11-26 0 0,-1-1 63 0 0,-2-1 0 0 0,0-1 0 0 0,-2-1 0 0 0,-1 0 0 0 0,-2-1 0 0 0,0 0 0 0 0,5-28-63 0 0,0-23 166 0 0,-10 55-84 0 0,-1-1 1 0 0,-1 1-1 0 0,-1-1 0 0 0,-2 0 0 0 0,0 0 0 0 0,-2 0 1 0 0,-4-28-83 0 0,-29-63 265 0 0,23 89-164 0 0,-2-1 0 0 0,0 2 0 0 0,-2 0 0 0 0,-1 0 0 0 0,-2 1 0 0 0,-1 1 0 0 0,0 1-1 0 0,-2 1 1 0 0,-1 0 0 0 0,-1 2 0 0 0,-1 0 0 0 0,-2 2 0 0 0,-6-5-101 0 0,-4 3 85 0 0,-1 1-1 0 0,0 2 1 0 0,-2 1-1 0 0,0 3 1 0 0,-1 0 0 0 0,-1 3-1 0 0,0 1 1 0 0,-1 2-1 0 0,0 2 1 0 0,-10 1-85 0 0,3 0-356 0 0,-1 3 1 0 0,0 2-1 0 0,0 2 1 0 0,0 2-1 0 0,0 3 1 0 0,0 1-1 0 0,-45 13 356 0 0,79-16-422 0 0,0 1-1 0 0,0 1 0 0 0,1 0 1 0 0,0 1-1 0 0,0 1 0 0 0,0 0 1 0 0,1 1-1 0 0,0 0 1 0 0,0 1-1 0 0,-3 4 423 0 0,-3 13-1348 0 0</inkml:trace>
  <inkml:trace contextRef="#ctx0" brushRef="#br0" timeOffset="30451.08">2482 846 3233 0 0,'137'-70'1345'0'0,"-107"48"-651"0"0,-33 13-500 0 0,0 7-111 0 0,3 0 41 0 0,0 1 0 0 0,-1 0-1 0 0,1-1 1 0 0,-1 1 0 0 0,0-1-1 0 0,1 1 1 0 0,-1 0-1 0 0,0 0 1 0 0,0-1 0 0 0,0 1-1 0 0,0 0 1 0 0,0 0 0 0 0,0 0-1 0 0,0 0 1 0 0,0 0 0 0 0,0 0-1 0 0,-1 0 1 0 0,1 0 0 0 0,0 1-1 0 0,-1-1 1 0 0,1 1 0 0 0,0-1-1 0 0,-1 0 1 0 0,1 1 0 0 0,-1 0-1 0 0,1-1 1 0 0,-1 1 0 0 0,1 0-1 0 0,-1 0 1 0 0,1 0 0 0 0,-1 0-1 0 0,1 0 1 0 0,-2 0-124 0 0,-25-5 868 0 0,19 3-746 0 0,1 0 0 0 0,-1 0-1 0 0,1 1 1 0 0,-1 0 0 0 0,1 1 0 0 0,-1 0 0 0 0,0 0 0 0 0,1 1-1 0 0,-1 0 1 0 0,1 0 0 0 0,-1 1 0 0 0,-6 2-122 0 0,12-1-14 0 0,0 0 1 0 0,1 0-1 0 0,0 0 1 0 0,0 0-1 0 0,0 1 1 0 0,0-1-1 0 0,0 0 1 0 0,1 1-1 0 0,-1-1 0 0 0,1 1 1 0 0,0 0-1 0 0,0-1 1 0 0,0 1-1 0 0,1 0 1 0 0,-1 0-1 0 0,1-1 1 0 0,0 1-1 0 0,0 0 1 0 0,0 0-1 0 0,1 0 1 0 0,-1-1-1 0 0,1 1 0 0 0,0 0 1 0 0,0 0-1 0 0,0-1 1 0 0,2 3 13 0 0,87 179-260 0 0,-58-54 250 0 0,-34-25 121 0 0,-50-55 39 0 0,35-39-81 0 0,13-8-55 0 0,0 0 1 0 0,-1 0-1 0 0,1-1 0 0 0,-1 1 1 0 0,1-1-1 0 0,-1-1 0 0 0,0 1 1 0 0,0 0-1 0 0,-1-1 1 0 0,1 0-1 0 0,0 0 0 0 0,-1-1 1 0 0,1 0-1 0 0,-1 0 0 0 0,1 0 1 0 0,-1 0-1 0 0,1-1 0 0 0,-1 0 1 0 0,0 0-1 0 0,1 0 1 0 0,-1-1-1 0 0,0 0 0 0 0,1 0 1 0 0,-1 0-1 0 0,1-1 0 0 0,0 0 1 0 0,-1 0-1 0 0,1 0 1 0 0,0-1-1 0 0,0 0 0 0 0,1 0 1 0 0,-1 0-1 0 0,0 0 0 0 0,1-1 1 0 0,0 0-1 0 0,0 0 1 0 0,0 0-1 0 0,0 0 0 0 0,1 0 1 0 0,-2-4-15 0 0,-2-11-29 0 0,1 0 0 0 0,1 0 0 0 0,1-1 0 0 0,1 0 0 0 0,0 0 1 0 0,2 0-1 0 0,0 0 0 0 0,1-11 29 0 0,3 30-96 0 0,0 0-1 0 0,0 0 1 0 0,0 0 0 0 0,0 0 0 0 0,0 1-1 0 0,0-1 1 0 0,0 1 0 0 0,0-1-1 0 0,0 1 1 0 0,0 0 0 0 0,0 1 0 0 0,0-1-1 0 0,1 0 1 0 0,-1 1 0 0 0,0 0 0 0 0,-1 0-1 0 0,1 0 1 0 0,0 0 0 0 0,0 0 0 0 0,0 0-1 0 0,0 1 1 0 0,-1-1 0 0 0,1 1-1 0 0,-1 0 1 0 0,1 0 0 0 0,-1 0 0 0 0,1 0 96 0 0,12 7-341 0 0,0-1 1 0 0,1 0 0 0 0,0-2 0 0 0,0 0-1 0 0,1-1 1 0 0,-1 0 0 0 0,1-1 0 0 0,0-1-1 0 0,1-1 1 0 0,-1 0 0 0 0,0-1 0 0 0,1-1-1 0 0,-1-1 1 0 0,8-1 340 0 0,1-7-298 0 0,-1-1 0 0 0,0 0 0 0 0,0-2 0 0 0,-1-1 0 0 0,-1-1 0 0 0,0-1 0 0 0,-1-1-1 0 0,-1-1 1 0 0,0-1 0 0 0,1-3 298 0 0,-9 9 378 0 0,-1 0-1 0 0,0 0 1 0 0,-1-1-1 0 0,0-1 1 0 0,-1 1 0 0 0,-1-2-1 0 0,0 1 1 0 0,-1-1-1 0 0,-1-1 1 0 0,0 0-1 0 0,0-4-377 0 0,-5 17 99 0 0,0 1-1 0 0,-1-2 1 0 0,0 1 0 0 0,0 0-1 0 0,0 0 1 0 0,0 0-1 0 0,0 0 1 0 0,-1-1 0 0 0,0 1-1 0 0,1 0 1 0 0,-1-1-1 0 0,0 1 1 0 0,0 0-1 0 0,-1-1 1 0 0,1 1 0 0 0,-1 0-1 0 0,0 0 1 0 0,0-1-1 0 0,0 1 1 0 0,0 0 0 0 0,0 0-1 0 0,-1 0 1 0 0,1 0-1 0 0,-1 0 1 0 0,0 1-1 0 0,0-1 1 0 0,0 0 0 0 0,0 1-1 0 0,0-1 1 0 0,-1 1-1 0 0,1 0 1 0 0,-1 0 0 0 0,0 0-1 0 0,1 0 1 0 0,-1 0-1 0 0,0 1 1 0 0,0-1-1 0 0,0 1 1 0 0,-1-1-99 0 0,-3 1 98 0 0,1 1 0 0 0,0 0 0 0 0,-1 0 0 0 0,1 0-1 0 0,0 1 1 0 0,-1 0 0 0 0,1 0 0 0 0,0 1 0 0 0,0-1 0 0 0,0 1 0 0 0,0 1 0 0 0,0-1-1 0 0,0 1 1 0 0,1 0 0 0 0,-1 0 0 0 0,1 1 0 0 0,0-1 0 0 0,0 1 0 0 0,0 0 0 0 0,1 1-1 0 0,-1-1 1 0 0,1 1 0 0 0,-3 4-98 0 0,-3 1 33 0 0,1 1-1 0 0,1-1 1 0 0,0 2-1 0 0,1-1 0 0 0,0 1 1 0 0,0 0-1 0 0,1 0 1 0 0,1 1-1 0 0,0 0 1 0 0,1 0-1 0 0,0 0 1 0 0,-1 8-33 0 0,1 91 48 0 0,5-106-61 0 0,-1 0 0 0 0,1 0 0 0 0,0-1 0 0 0,1 1 1 0 0,-1 0-1 0 0,1 0 0 0 0,0-1 0 0 0,1 1 0 0 0,-1-1 1 0 0,1 0-1 0 0,0 1 0 0 0,0-1 0 0 0,1-1 0 0 0,0 1 0 0 0,0 0 1 0 0,0-1-1 0 0,0 0 0 0 0,0 0 0 0 0,1 0 0 0 0,0-1 1 0 0,0 1-1 0 0,0-1 0 0 0,0 0 0 0 0,0-1 0 0 0,1 1 1 0 0,-1-1-1 0 0,5 1 13 0 0,-3 0-199 0 0,-1-2 0 0 0,1 1 0 0 0,0-1 0 0 0,-1 0 0 0 0,1 0 1 0 0,0 0-1 0 0,0-1 0 0 0,0 0 0 0 0,0-1 0 0 0,-1 0 0 0 0,1 0 0 0 0,0 0 1 0 0,-1-1-1 0 0,1 1 0 0 0,3-3 199 0 0,14-6-984 0 0,3-2-401 0 0</inkml:trace>
  <inkml:trace contextRef="#ctx0" brushRef="#br0" timeOffset="30874.67">3659 708 2793 0 0,'-2'-2'161'0'0,"0"0"0"0"0,0 0 0 0 0,0 0 1 0 0,0 0-1 0 0,-1 0 0 0 0,1 1 0 0 0,-1-1 1 0 0,1 1-1 0 0,-1-1 0 0 0,0 1 1 0 0,1 0-1 0 0,-1 0 0 0 0,0 0 0 0 0,0 1 1 0 0,0-1-1 0 0,0 0 0 0 0,0 1 0 0 0,0 0 1 0 0,0 0-1 0 0,0 0 0 0 0,0 0 0 0 0,1 0 1 0 0,-1 1-1 0 0,0-1 0 0 0,0 1 0 0 0,0 0 1 0 0,0 0-1 0 0,0 0 0 0 0,1 0 1 0 0,-1 0-1 0 0,0 1 0 0 0,1-1 0 0 0,-1 1 1 0 0,1-1-1 0 0,0 1 0 0 0,-1 0 0 0 0,1 0 1 0 0,0 0-1 0 0,0 1-161 0 0,-142 76 2866 0 0,120-63-2610 0 0,-150 119 1332 0 0,165-126-1553 0 0,1 0-1 0 0,0 0 1 0 0,1 1-1 0 0,0 0 1 0 0,0 0 0 0 0,1 1-1 0 0,1 0 1 0 0,0 0-1 0 0,0 0 1 0 0,1 1 0 0 0,0 0-1 0 0,1-1 1 0 0,1 1 0 0 0,0 0-1 0 0,0 1 1 0 0,1 10-35 0 0,1-19-7 0 0,0 0 0 0 0,0-1 0 0 0,0 1 0 0 0,0 0 0 0 0,1-1 0 0 0,0 1 0 0 0,0 0 0 0 0,0-1 0 0 0,0 1 0 0 0,0-1 1 0 0,1 0-1 0 0,-1 1 0 0 0,1-1 0 0 0,0 0 0 0 0,0 0 0 0 0,0 0 0 0 0,1 0 0 0 0,-1 0 0 0 0,1-1 0 0 0,-1 1 0 0 0,1-1 0 0 0,0 1 0 0 0,0-1 1 0 0,0 0-1 0 0,0 0 0 0 0,0-1 0 0 0,1 1 0 0 0,-1-1 0 0 0,0 1 0 0 0,1-1 0 0 0,0 0 0 0 0,-1 0 0 0 0,1-1 0 0 0,-1 1 0 0 0,1-1 0 0 0,0 1 0 0 0,-1-1 1 0 0,1 0-1 0 0,1-1 7 0 0,147-25-2434 0 0,-113 13 1440 0 0,2-2-428 0 0</inkml:trace>
  <inkml:trace contextRef="#ctx0" brushRef="#br0" timeOffset="31291.68">3738 655 5497 0 0,'-18'29'3311'0'0,"-3"6"-2973"0"0,-10 35 541 0 0,26-58-753 0 0,0 1 1 0 0,1 0-1 0 0,1 1 1 0 0,-1-1-1 0 0,2 0 1 0 0,0 1-1 0 0,1 0 1 0 0,0-1-1 0 0,1 1 0 0 0,1 0 1 0 0,0 1-127 0 0,-1 13 125 0 0,23 129 245 0 0,-24-155-366 0 0,1 0 1 0 0,0 0 0 0 0,-1 0-1 0 0,1-1 1 0 0,0 1 0 0 0,0 0 0 0 0,1 0-1 0 0,-1 0 1 0 0,0 0 0 0 0,0 0-1 0 0,1 0 1 0 0,-1 0 0 0 0,1-1 0 0 0,0 1-1 0 0,0 0 1 0 0,-1 0 0 0 0,1-1-1 0 0,0 1 1 0 0,0-1 0 0 0,1 1 0 0 0,-1-1-1 0 0,0 1 1 0 0,0-1 0 0 0,1 0-1 0 0,-1 1 1 0 0,1-1 0 0 0,-1 0 0 0 0,1 0-1 0 0,0 0 1 0 0,-1 0 0 0 0,1 0-1 0 0,0-1 1 0 0,-1 1 0 0 0,1 0 0 0 0,0-1-1 0 0,0 1 1 0 0,0-1 0 0 0,0 0-1 0 0,0 0 1 0 0,0 1 0 0 0,-1-1 0 0 0,1 0-1 0 0,0-1 1 0 0,0 1 0 0 0,0 0 0 0 0,0-1-1 0 0,0 1 1 0 0,0-1 0 0 0,-1 1-1 0 0,1-1 1 0 0,0 0 0 0 0,0 0 0 0 0,-1 1-1 0 0,2-2-4 0 0,16-17 37 0 0,-1-2 1 0 0,-1 1-1 0 0,-1-2 0 0 0,0-1 0 0 0,-2 0 1 0 0,0 0-1 0 0,-2-1 0 0 0,-1-1 0 0 0,-1 0 0 0 0,-1-1 1 0 0,-1 0-1 0 0,-1 0 0 0 0,-1-1 0 0 0,-1-4-37 0 0,20-60 53 0 0,-21 75-44 0 0,2-9 50 0 0,-6 41-71 0 0,-13 152-35 0 0,12-132 41 0 0,0-22 5 0 0,0 0 0 0 0,1-1-1 0 0,0 1 1 0 0,1-1-1 0 0,1 1 1 0 0,0-1-1 0 0,1 1 1 0 0,1-1 0 0 0,-1 0-1 0 0,2 0 1 0 0,0-1-1 0 0,4 8 2 0 0,-7-17-154 0 0,-1 0 0 0 0,1 0 0 0 0,0 1 0 0 0,0-1-1 0 0,0 0 1 0 0,0-1 0 0 0,1 1 0 0 0,-1 0-1 0 0,1-1 1 0 0,0 1 0 0 0,-1-1 0 0 0,1 0 0 0 0,0 0-1 0 0,0 0 1 0 0,1 0 0 0 0,-1 0 0 0 0,0-1-1 0 0,1 1 1 0 0,-1-1 0 0 0,1 0 0 0 0,-1 0 0 0 0,1-1-1 0 0,-1 1 1 0 0,1-1 0 0 0,1 1 154 0 0,9-8-1508 0 0</inkml:trace>
  <inkml:trace contextRef="#ctx0" brushRef="#br0" timeOffset="31708.79">4137 917 616 0 0,'60'-154'550'0'0,"-57"97"2230"0"0,0 65 2821 0 0,10 52-5485 0 0,3 174 103 0 0,-16-93 192 0 0,-12-160 169 0 0,13 5-560 0 0,0 0 0 0 0,2 0 1 0 0,-1 0-1 0 0,2 0 0 0 0,0 1 0 0 0,0-1 0 0 0,2 1 1 0 0,-1 0-1 0 0,2 0 0 0 0,2-3-20 0 0,5-13 7 0 0,44-55-23 0 0,2 33-1 0 0,31-17-3301 0 0,-81 64 2324 0 0</inkml:trace>
  <inkml:trace contextRef="#ctx0" brushRef="#br0" timeOffset="39108.6">4745 651 1200 0 0,'5'-63'651'0'0,"-6"64"-576"0"0,1-1 1 0 0,-1 1-1 0 0,1-1 0 0 0,-1 0 1 0 0,1 1-1 0 0,-1-1 0 0 0,0 0 1 0 0,1 0-1 0 0,-1 1 0 0 0,1-1 0 0 0,-1 0 1 0 0,1 0-1 0 0,-1 0 0 0 0,0 0 1 0 0,1 0-1 0 0,-1 0 0 0 0,1 0 1 0 0,-1 0-1 0 0,0 0 0 0 0,1 0 1 0 0,-1 0-1 0 0,1 0 0 0 0,-1 0 1 0 0,0-1-1 0 0,1 1 0 0 0,-1 0 0 0 0,1 0 1 0 0,-1-1-1 0 0,1 1 0 0 0,-1 0 1 0 0,1-1-1 0 0,-1 1 0 0 0,1 0 1 0 0,-1-1-1 0 0,1 1 0 0 0,-1-1 1 0 0,1 1-1 0 0,0-1 0 0 0,-1 1 0 0 0,1-1 1 0 0,0 1-1 0 0,-1-1 0 0 0,1 1 1 0 0,0-1-1 0 0,0 1 0 0 0,-1-1 1 0 0,1 0-1 0 0,0 1 0 0 0,0-1 1 0 0,0 1-1 0 0,0-1-75 0 0,-12 40 2254 0 0,2-12-1437 0 0,-2 13-226 0 0,12 54 101 0 0,-34 184-16 0 0,34-266-670 0 0,1-8 3 0 0,-1 1-1 0 0,1-1 1 0 0,-1 0-1 0 0,0 1 1 0 0,0-1 0 0 0,-1 0-1 0 0,0 1 1 0 0,1-1-1 0 0,-1 0 1 0 0,-1 0-1 0 0,1 1 1 0 0,0-1-1 0 0,-1 0 1 0 0,0 0-1 0 0,0-1 1 0 0,0 1-1 0 0,-1 0 1 0 0,1-1-1 0 0,-2 2-8 0 0,6 8-775 0 0,19-29-1665 0 0,-9-5 1078 0 0</inkml:trace>
  <inkml:trace contextRef="#ctx0" brushRef="#br0" timeOffset="39356.25">4832 215 6217 0 0,'-10'-4'2161'0'0,"6"4"-1673"0"0,-2-2-360 0 0,4 2 8 0 0,0 0 16 0 0,0 0 8 0 0,0 0 0 0 0,0 0 16 0 0,0 0-8 0 0,0 0-16 0 0,0 0-40 0 0,-1 2-56 0 0,1 7-24 0 0,0-5-112 0 0,2 6-248 0 0,0-6 272 0 0,4 2-160 0 0,-1 4-160 0 0</inkml:trace>
  <inkml:trace contextRef="#ctx0" brushRef="#br0" timeOffset="39764.15">5282 36 2497 0 0,'12'-36'1796'0'0,"-27"48"260"0"0,-104 181-263 0 0,46-44-1505 0 0,56-108-269 0 0,3 2 1 0 0,1 0-1 0 0,2 0 0 0 0,2 1 1 0 0,1 4-20 0 0,7-39 1 0 0,-7 37 3 0 0,2 0 0 0 0,2 0-1 0 0,3 1 1 0 0,1-1-1 0 0,2 1 1 0 0,6 28-4 0 0,13 26-2694 0 0,-18-100 1727 0 0</inkml:trace>
  <inkml:trace contextRef="#ctx0" brushRef="#br0" timeOffset="40017.46">4924 834 3665 0 0,'-147'-170'2019'0'0,"258"166"-212"0"0,95-4-2915 0 0,-177 11 486 0 0</inkml:trace>
  <inkml:trace contextRef="#ctx0" brushRef="#br0" timeOffset="40602.14">5328 598 5225 0 0,'69'-21'1462'0'0,"-83"75"-603"0"0,8-42-817 0 0,0 1 1 0 0,1-1-1 0 0,1 1 0 0 0,0 0 1 0 0,0 0-1 0 0,1 1 1 0 0,1-1-1 0 0,0 1 1 0 0,1-1-1 0 0,0 1 0 0 0,1 0 1 0 0,1-1-1 0 0,0 1 1 0 0,1-1-1 0 0,0 1 1 0 0,1-1-1 0 0,1 0 1 0 0,0 0-1 0 0,1 0 0 0 0,0 0 1 0 0,1-1-1 0 0,0 0 1 0 0,3 4-43 0 0,-7-14 6 0 0,0 0 0 0 0,0-1 0 0 0,0 1 0 0 0,0 0 0 0 0,0-1 0 0 0,0 1 0 0 0,0-1 0 0 0,0 0 0 0 0,1 0 0 0 0,-1 0 0 0 0,0 0 0 0 0,1 0 1 0 0,-1 0-1 0 0,1 0 0 0 0,-1-1 0 0 0,1 0 0 0 0,-1 1 0 0 0,1-1 0 0 0,0 0 0 0 0,-1 0 0 0 0,1 0 0 0 0,-1-1 0 0 0,1 1 0 0 0,-1 0 0 0 0,1-1 0 0 0,-1 0 0 0 0,1 0 0 0 0,-1 0 0 0 0,1 0 0 0 0,-1 0 1 0 0,0 0-1 0 0,0 0 0 0 0,0-1 0 0 0,1 1 0 0 0,-1-1 0 0 0,-1 0 0 0 0,1 1 0 0 0,0-1 0 0 0,0 0 0 0 0,-1 0 0 0 0,1 0 0 0 0,-1 0 0 0 0,1-1-6 0 0,61-97 157 0 0,-6-153 2 0 0,-27 169-71 0 0,-39 96 11 0 0,-20 142 131 0 0,0 205 683 0 0,4-202-444 0 0,-82 455 276 0 0,101-580-710 0 0,-1 1 1 0 0,-2-1-1 0 0,-1 0 0 0 0,-1-1 0 0 0,-2 0 0 0 0,-1-1 0 0 0,-1-1 0 0 0,-11 15-35 0 0,22-37 36 0 0,-1 0 0 0 0,0 0 1 0 0,0 0-1 0 0,0-1 1 0 0,-1 0-1 0 0,0-1 0 0 0,0 1 1 0 0,0-1-1 0 0,-1 0 1 0 0,0 0-1 0 0,0-1 1 0 0,0 0-1 0 0,0 0 0 0 0,-1-1 1 0 0,0 0-1 0 0,1 0 1 0 0,-1-1-1 0 0,0 0 0 0 0,0 0 1 0 0,0-1-1 0 0,-1 0 1 0 0,1 0-1 0 0,-4-1-36 0 0,6-5 22 0 0,0 0 0 0 0,1-1 0 0 0,-1 1 0 0 0,1-1 0 0 0,0 0-1 0 0,0 0 1 0 0,1-1 0 0 0,0 1 0 0 0,0-1 0 0 0,1 0 0 0 0,0 0 0 0 0,0-1 0 0 0,0 1 0 0 0,1-1 0 0 0,0 1-1 0 0,0-1 1 0 0,1 0 0 0 0,0 1 0 0 0,1-1 0 0 0,0 0 0 0 0,0 0 0 0 0,0 0 0 0 0,1 1 0 0 0,0-1 0 0 0,1 0 0 0 0,1-6-22 0 0,3-32-10 0 0,2 0 0 0 0,2 0 0 0 0,3 1 0 0 0,1 0 0 0 0,2 1 0 0 0,2 1 0 0 0,1 0 0 0 0,3 2 1 0 0,1 0-1 0 0,3 2 0 0 0,0 0 0 0 0,23-22 10 0 0,42-54-80 0 0,19-6-22 0 0,12 19-1183 0 0,-95 76 723 0 0,10 1-282 0 0</inkml:trace>
  <inkml:trace contextRef="#ctx0" brushRef="#br0" timeOffset="78404.06">975 2766 808 0 0,'-5'-142'243'0'0,"2"75"960"0"0,3-4-993 0 0,0 11 2906 0 0,6-14 255 0 0,24 38-2960 0 0,-22 54-320 0 0,-8 53-63 0 0,0-54 0 0 0,0-17 6 0 0,0 0-4 0 0,0 0 7 0 0,0 0 3 0 0,0 0-1 0 0,0 0-6 0 0,0 0-2 0 0,0 0-7 0 0,0 0-7 0 0,0 0-1 0 0,19-10 476 0 0,-9 72 587 0 0,-8 264-1055 0 0,13-80-33 0 0,3-9 142 0 0,-18-192-206 0 0,1-65-2497 0 0,-1 5 1907 0 0,0-6-238 0 0</inkml:trace>
  <inkml:trace contextRef="#ctx0" brushRef="#br0" timeOffset="78921.39">1060 2466 2104 0 0,'-6'14'2154'0'0,"7"36"-1497"0"0,3 0 0 0 0,2-1 0 0 0,2 1 0 0 0,2-2 0 0 0,12 35-657 0 0,-21-77 12 0 0,-1-1-1 0 0,1 0 1 0 0,-1 0 0 0 0,2 0 0 0 0,-1 1-1 0 0,0-1 1 0 0,1 0 0 0 0,0 0 0 0 0,0-1-1 0 0,1 1 1 0 0,-1 0 0 0 0,1-1 0 0 0,0 1 0 0 0,0-1-1 0 0,1 0 1 0 0,-1 0 0 0 0,1 0 0 0 0,0-1-1 0 0,0 1 1 0 0,0-1 0 0 0,0 0 0 0 0,1 0-1 0 0,-1 0 1 0 0,1-1 0 0 0,0 1 0 0 0,-1-1-1 0 0,1 0 1 0 0,0-1 0 0 0,1 1 0 0 0,-1-1-1 0 0,0 0 1 0 0,0 0 0 0 0,0-1 0 0 0,1 0-1 0 0,-1 0 1 0 0,0 0 0 0 0,1 0 0 0 0,-1-1-1 0 0,0 0 1 0 0,0 0 0 0 0,0 0 0 0 0,0 0-1 0 0,1-2-11 0 0,98-84 172 0 0,-5-53-14 0 0,-95 134-152 0 0,12-15 18 0 0,-2-1 0 0 0,-1 0 0 0 0,0-1-1 0 0,-2 0 1 0 0,0-1 0 0 0,6-24-24 0 0,60-208 315 0 0,-64 218 1560 0 0,-2 368-1414 0 0,-5-43-382 0 0,28 37-635 0 0,-33-322 477 0 0,-1-1 0 0 0,1 1 0 0 0,-1-1 0 0 0,1 0 0 0 0,0 1 0 0 0,-1-1 0 0 0,1 0 0 0 0,0 0 0 0 0,0 1 0 0 0,0-1 0 0 0,0 0 0 0 0,0 0 0 0 0,0 0 0 0 0,0 0 0 0 0,0 0 0 0 0,1 0-1 0 0,-1 0 1 0 0,0-1 0 0 0,0 1 0 0 0,1 0 0 0 0,-1-1 0 0 0,1 1 0 0 0,-1-1 0 0 0,0 1 0 0 0,1-1 0 0 0,-1 0 0 0 0,1 0 0 0 0,-1 1 0 0 0,1-1 0 0 0,-1 0 0 0 0,1 0 0 0 0,-1 0 0 0 0,1-1 0 0 0,-1 1 0 0 0,2 0 79 0 0,11-1-1126 0 0</inkml:trace>
  <inkml:trace contextRef="#ctx0" brushRef="#br0" timeOffset="79670.73">2254 2765 5785 0 0,'142'-89'2063'0'0,"-141"89"-2041"0"0,0-1 0 0 0,0 0 0 0 0,0 1 0 0 0,0-1 0 0 0,-1 0-1 0 0,1 0 1 0 0,0 0 0 0 0,-1 1 0 0 0,1-1 0 0 0,0 0 0 0 0,-1 0-1 0 0,1 0 1 0 0,-1 0 0 0 0,1 0 0 0 0,-1 0 0 0 0,0 0 0 0 0,0 0-1 0 0,1 0 1 0 0,-1 0 0 0 0,0 0 0 0 0,0 0 0 0 0,0 0 0 0 0,0 0-1 0 0,0-1 1 0 0,0 1 0 0 0,0 0 0 0 0,0 0 0 0 0,0 0 0 0 0,-1 0 0 0 0,1 0-1 0 0,0 0 1 0 0,-1 0 0 0 0,1 0 0 0 0,-1 0 0 0 0,1 0 0 0 0,-1 0-1 0 0,1 0 1 0 0,-1 1 0 0 0,0-1 0 0 0,0 0 0 0 0,1 0 0 0 0,-1 0-1 0 0,0 1 1 0 0,0-1 0 0 0,0 0 0 0 0,0 1 0 0 0,1-1 0 0 0,-1 1-1 0 0,0-1 1 0 0,0 1 0 0 0,0 0 0 0 0,0-1 0 0 0,0 1 0 0 0,-1 0-1 0 0,1 0 1 0 0,0-1 0 0 0,0 1 0 0 0,0 0 0 0 0,0 0 0 0 0,0 0 0 0 0,0 0-1 0 0,0 0 1 0 0,0 1 0 0 0,0-1 0 0 0,0 0 0 0 0,0 0 0 0 0,0 1-1 0 0,0-1 1 0 0,0 1 0 0 0,0-1-22 0 0,-2 0 93 0 0,-3-2 32 0 0,-1 0 0 0 0,0 0 0 0 0,1 1 1 0 0,-1 0-1 0 0,0 1 0 0 0,0-1 0 0 0,0 1 0 0 0,1 0 0 0 0,-1 1 0 0 0,0 0 1 0 0,0 0-1 0 0,1 0 0 0 0,-1 1 0 0 0,1 0 0 0 0,-1 0 0 0 0,1 1 1 0 0,0 0-1 0 0,0 0 0 0 0,0 0 0 0 0,0 1 0 0 0,0 0 0 0 0,1 0 0 0 0,0 0 1 0 0,0 1-1 0 0,-1 1-125 0 0,-69 86 851 0 0,73-87-822 0 0,-6 5-12 0 0,2 0 0 0 0,-1 0 1 0 0,1 0-1 0 0,1 1 0 0 0,0 0 1 0 0,0 0-1 0 0,1 0 0 0 0,1 1 1 0 0,0-1-1 0 0,0 1 0 0 0,1 0 1 0 0,1 0-1 0 0,0 0 1 0 0,1 0-1 0 0,0 0 0 0 0,0 0 1 0 0,1 0-1 0 0,1 0 0 0 0,0 0 1 0 0,3 7-18 0 0,-1-16-7 0 0,1 1 0 0 0,-1-1 0 0 0,0 0 0 0 0,1-1 1 0 0,0 1-1 0 0,0-1 0 0 0,0 0 0 0 0,0 0 1 0 0,0 0-1 0 0,0-1 0 0 0,1 0 0 0 0,-1 0 0 0 0,0 0 1 0 0,1-1-1 0 0,-1 1 0 0 0,0-1 0 0 0,1-1 1 0 0,-1 1-1 0 0,0-1 0 0 0,1 0 0 0 0,-1 0 0 0 0,0 0 1 0 0,1-1 6 0 0,10-4-2 0 0,1 0 0 0 0,-2-1 0 0 0,1-1 0 0 0,-1-1 0 0 0,0 0 0 0 0,-1 0 1 0 0,0-2-1 0 0,-1 0 0 0 0,0 0 0 0 0,0-1 0 0 0,-2-1 0 0 0,1 0 0 0 0,-1 0 1 0 0,-1-1-1 0 0,-1-1 0 0 0,0 0 0 0 0,-1 0 0 0 0,0-1 0 0 0,-1 1 0 0 0,-1-2 1 0 0,-1 1-1 0 0,0-1 0 0 0,2-15 2 0 0,-2-101 56 0 0,-33 114-29 0 0,16 56-150 0 0,12 4 93 0 0,1 0 0 0 0,2 0-1 0 0,1 0 1 0 0,3-1 0 0 0,1 0 0 0 0,2 0 0 0 0,2-1 0 0 0,2 2 30 0 0,68 99-989 0 0,-46-114-1319 0 0,-26-25 1061 0 0</inkml:trace>
  <inkml:trace contextRef="#ctx0" brushRef="#br0" timeOffset="80313.03">2976 2715 1648 0 0,'15'-83'1065'0'0,"-33"35"1102"0"0,16 44-1905 0 0,-1 0 0 0 0,1 0 0 0 0,0 1 0 0 0,-1-1 0 0 0,0 1 1 0 0,0-1-1 0 0,0 1 0 0 0,-1 0 0 0 0,1 0 0 0 0,0 0 0 0 0,-1 1 1 0 0,0-1-1 0 0,0 1 0 0 0,0 0 0 0 0,0 0 0 0 0,0 0 0 0 0,0 1 0 0 0,0-1 1 0 0,-1 1-1 0 0,1 0 0 0 0,-1 0 0 0 0,1 1 0 0 0,0-1 0 0 0,-1 1 0 0 0,1 0 1 0 0,-1 0-1 0 0,1 1 0 0 0,-2 0-262 0 0,-43 54 1187 0 0,22 33-856 0 0,3 89-209 0 0,24-147-116 0 0,-1-18-9 0 0,1-1-1 0 0,1 1 1 0 0,0-1 0 0 0,1 1 0 0 0,0-1 0 0 0,0 0 0 0 0,1 0 0 0 0,1 0 0 0 0,0 0 0 0 0,2 4 3 0 0,-2-13 1 0 0,-1 1 0 0 0,0-1 0 0 0,1 1 0 0 0,-1-1 0 0 0,1 0 0 0 0,0-1 0 0 0,0 1 0 0 0,0-1 0 0 0,0 1 0 0 0,0-1 0 0 0,0 0 0 0 0,0-1 1 0 0,0 1-1 0 0,0-1 0 0 0,0 1 0 0 0,0-1 0 0 0,0-1 0 0 0,1 1 0 0 0,-1 0 0 0 0,0-1 0 0 0,0 0 0 0 0,0 0 0 0 0,0 0 0 0 0,0-1 0 0 0,0 1 0 0 0,-1-1 0 0 0,1 0 0 0 0,0 0 0 0 0,-1 0 0 0 0,1-1 0 0 0,-1 1 0 0 0,3-3-1 0 0,6-6 0 0 0,-1 1 0 0 0,0-2 0 0 0,-1 1 0 0 0,-1-1 0 0 0,1-1 0 0 0,-2 0 0 0 0,0 0 0 0 0,0-1 0 0 0,0-3 0 0 0,-4 10-2 0 0,58-172-61 0 0,-30 13 98 0 0,-32 165-30 0 0,0 0 1 0 0,0 0-1 0 0,0 0 1 0 0,0 0-1 0 0,0 0 1 0 0,0 0-1 0 0,0-1 1 0 0,0 1 0 0 0,-1 0-1 0 0,1 0 1 0 0,0 0-1 0 0,-1 0 1 0 0,1 0-1 0 0,-1 0 1 0 0,1 0-1 0 0,-1 0 1 0 0,0 0-1 0 0,1 1 1 0 0,-1-1 0 0 0,0 0-1 0 0,0 0 1 0 0,1 0-1 0 0,-1 1 1 0 0,0-1-1 0 0,0 0 1 0 0,0 1-1 0 0,0-1 1 0 0,0 1-1 0 0,0-1 1 0 0,0 1 0 0 0,0 0-1 0 0,0-1 1 0 0,0 1-1 0 0,0 0 1 0 0,0 0-1 0 0,0-1 1 0 0,-1 1-1 0 0,1 0 1 0 0,0 0-1 0 0,0 0 1 0 0,0 1 0 0 0,0-1-1 0 0,0 0 1 0 0,-1 0-6 0 0,-3 17-4 0 0,1 1 0 0 0,1-1 1 0 0,0 1-1 0 0,1-1 1 0 0,1 1-1 0 0,1 0 1 0 0,1 0-1 0 0,0-1 0 0 0,1 1 1 0 0,1-1-1 0 0,0 1 1 0 0,2-1-1 0 0,0 0 0 0 0,1 0 1 0 0,7 15 3 0 0,8 36-10 0 0,-19-57 0 0 0,1 1 1 0 0,1 0 0 0 0,0-1-1 0 0,0 0 1 0 0,1 0 0 0 0,1 0-1 0 0,0-1 1 0 0,0 0 0 0 0,1 0-1 0 0,3 4 10 0 0,-8-13-103 0 0,1 1-1 0 0,-1 0 0 0 0,0-1 1 0 0,0 0-1 0 0,1 1 1 0 0,-1-1-1 0 0,0 0 0 0 0,1 0 1 0 0,-1-1-1 0 0,1 1 1 0 0,0 0-1 0 0,-1-1 0 0 0,1 1 1 0 0,-1-1-1 0 0,1 0 1 0 0,0 0-1 0 0,-1 0 0 0 0,1 0 1 0 0,0-1-1 0 0,-1 1 0 0 0,1-1 1 0 0,-1 1-1 0 0,1-1 1 0 0,-1 0-1 0 0,1 0 0 0 0,2-1 104 0 0,10-8-1164 0 0</inkml:trace>
  <inkml:trace contextRef="#ctx0" brushRef="#br0" timeOffset="81200.28">3901 2405 2881 0 0,'115'-104'1240'0'0,"-92"68"2811"0"0,-23 33-3891 0 0,0 0 0 0 0,0 1 0 0 0,0-1 0 0 0,-1 0 0 0 0,1 0 0 0 0,-1 1 0 0 0,0-1 0 0 0,1 1 0 0 0,-1-1 0 0 0,0 0 0 0 0,-1 1 0 0 0,1-1 0 0 0,0 1 0 0 0,-1 0 0 0 0,1 0 0 0 0,-1-1 0 0 0,0 1 0 0 0,0 0 0 0 0,0 0 0 0 0,0 0 0 0 0,0 1 0 0 0,0-1 0 0 0,0 0 0 0 0,-1 1 0 0 0,1 0 0 0 0,0-1 0 0 0,-1 1 0 0 0,0 0 0 0 0,1 0 0 0 0,-1 0 0 0 0,1 1 0 0 0,-1-1 0 0 0,-2 0-160 0 0,-42-20 627 0 0,34 13-521 0 0,-1 0 0 0 0,0 1 0 0 0,0 1 0 0 0,0 0-1 0 0,-1 0 1 0 0,1 2 0 0 0,-1 0 0 0 0,0 1 0 0 0,-1 0 0 0 0,-3 1-106 0 0,-148 12 597 0 0,130 22-647 0 0,32-14-30 0 0,9 23-212 0 0,-3-40 237 0 0,-1-1-8 0 0,0 0 1 0 0,1 3 44 0 0,1 1 1 0 0,0-1-1 0 0,0 0 0 0 0,0 0 1 0 0,1 1-1 0 0,-1-1 1 0 0,1-1-1 0 0,-1 1 1 0 0,1 0-1 0 0,0-1 1 0 0,0 1-1 0 0,1-1 1 0 0,-1 0-1 0 0,0 0 1 0 0,1 0-1 0 0,-1 0 1 0 0,1-1-1 0 0,-1 0 1 0 0,1 1-1 0 0,4-1 18 0 0,3 4-19 0 0,34 10-12 0 0,31 23-10 0 0,-56-33 22 0 0,1 1 0 0 0,-2 1 1 0 0,1 1-1 0 0,-1 0 0 0 0,0 2 0 0 0,-1 0 0 0 0,0 1 0 0 0,-1 1 0 0 0,0 0 1 0 0,-1 2-1 0 0,0 0 0 0 0,-1 0 0 0 0,0 2 0 0 0,11 15 19 0 0,-19-19-16 0 0,-2-5 16 0 0,0 0 0 0 0,-1 1 0 0 0,0 0 0 0 0,0-1 0 0 0,-1 2 1 0 0,0-1-1 0 0,0 0 0 0 0,0 1 0 0 0,-1-1 0 0 0,-1 1 0 0 0,0-1 0 0 0,0 1 0 0 0,0 8 0 0 0,-2-4 31 0 0,-1 0-1 0 0,1-1 1 0 0,-2 1-1 0 0,0-1 0 0 0,-1 1 1 0 0,0-1-1 0 0,-1 0 1 0 0,0 0-1 0 0,0-1 0 0 0,-2 1 1 0 0,1-1-1 0 0,-2-1 1 0 0,1 1-1 0 0,-1-1 1 0 0,-1-1-1 0 0,0 1 0 0 0,0-2 1 0 0,-1 1-1 0 0,0-1 1 0 0,0 0-1 0 0,-1-1 0 0 0,0-1 1 0 0,0 0-1 0 0,-1 0 1 0 0,-10 3-31 0 0,15-5 21 0 0,0-1-1 0 0,0 0 1 0 0,-1 0 0 0 0,1-1 0 0 0,-1 0 0 0 0,0 0 0 0 0,0-1 0 0 0,0 1 0 0 0,1-2 0 0 0,-1 1 0 0 0,0-2 0 0 0,0 1 0 0 0,0-1 0 0 0,0 0 0 0 0,0 0 0 0 0,0-1 0 0 0,1 0-1 0 0,-1 0 1 0 0,1-1 0 0 0,-8-3-21 0 0,13 4-145 0 0,0 0 0 0 0,-1 1 0 0 0,1-1 0 0 0,0 0 0 0 0,0 0 0 0 0,0 0 0 0 0,0 0-1 0 0,0 0 1 0 0,1-1 0 0 0,-1 1 0 0 0,0-1 0 0 0,1 1 0 0 0,0-1 0 0 0,0 1 0 0 0,0-1 0 0 0,0 0 0 0 0,0 0-1 0 0,0 1 1 0 0,1-1 0 0 0,-1 0 0 0 0,1 0 0 0 0,0 0 0 0 0,0 0 0 0 0,0 1 0 0 0,0-1 0 0 0,1 0-1 0 0,-1 0 1 0 0,1 0 0 0 0,-1 0 0 0 0,1 1 0 0 0,0-1 0 0 0,0 0 0 0 0,0 1 0 0 0,1-1 0 0 0,-1 1 0 0 0,2-3 145 0 0,8-14-1734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9T16:24:03.690"/>
    </inkml:context>
    <inkml:brush xml:id="br0">
      <inkml:brushProperty name="width" value="0.1" units="cm"/>
      <inkml:brushProperty name="height" value="0.1" units="cm"/>
      <inkml:brushProperty name="color" value="#E71224"/>
    </inkml:brush>
  </inkml:definitions>
  <inkml:trace contextRef="#ctx0" brushRef="#br0">642 209 9378,'-12'-20'3049,"19"9"-3850,0-1-1207,5 9 1336</inkml:trace>
  <inkml:trace contextRef="#ctx0" brushRef="#br0" timeOffset="702.42">1859 878 4953,'-154'-75'1422,"154"74"-1410,-1 0 0,0 0 0,0 0 1,0 0-1,0 0 0,0 0 0,0 1 1,0-1-1,0 0 0,0 0 0,0 1 0,0-1 1,0 1-1,0-1 0,-1 1 0,1-1 1,0 1-1,0 0 0,-1-1 0,1 1 0,0 0 1,-1 0-1,1 0 0,0 0 0,0 0 1,-1 1-1,1-1 0,0 0 0,0 0 0,-1 1 1,1-1-1,0 1 0,0-1 0,0 1 1,-1 0-1,1-1 0,0 1 0,0 0 0,0 0 1,0-1-1,0 1 0,1 0 0,-1 0 1,0 0-1,0 0 0,1 1 0,-1-1 1,0 0-1,1 0 0,-1 0-12,-1 5 113,-39 93 1299,24-62-1312,3 1-1,1 0 1,1 1-1,3 0 1,1 1 0,1-1-1,3 2 1,1-1-1,2 14-99,1-39 7,1 0 0,0 0 0,1 0 0,1 0 0,0 0 0,1 0 0,1-1 0,0 0 0,1 2-7,-5-14 3,-1 0 0,0 0 0,1 0 1,-1 0-1,1-1 0,0 1 0,-1 0 0,1-1 0,0 1 0,0 0 0,0-1 1,0 1-1,0-1 0,1 1 0,-1-1 0,0 0 0,1 0 0,-1 1 0,1-1 1,-1 0-1,1 0 0,-1 0 0,1-1 0,0 1 0,-1 0 0,1-1 1,0 1-1,0-1 0,0 1 0,-1-1 0,1 0 0,0 0 0,0 0 0,0 0 1,0 0-1,0 0 0,-1 0 0,1-1 0,0 1 0,0-1 0,0 1 0,-1-1 1,1 0-1,0 0 0,-1 1 0,1-1 0,0 0 0,-1-1-3,53-79 107,-24-4-60,-3-1-1,-5 0 0,-3-2 1,-5-1-1,-3 0 0,-4 0 1,-3-1-1,-5 1 0,-4-1 1,-3 1-1,-8-21-46,-2 40 213,-6 89-145,19 6-96,1 0-1,0 1 1,2-1-1,1 1 1,2-1-1,0 1 1,1 0-1,2-1 1,0 0-1,2 0 1,4 9 28,94 374-334,-68-315 249</inkml:trace>
  <inkml:trace contextRef="#ctx0" brushRef="#br0" timeOffset="1876.84">3217 726 3969,'-14'3'194,"0"0"0,0 2 0,0-1 0,1 2-1,0-1 1,0 2 0,1 0 0,0 0 0,0 2 0,0-1 0,1 1 0,0 1 0,1 0 0,0 0 0,1 1 0,0 0-1,1 1 1,0 0 0,1 0 0,0 1 0,1 0 0,0 0 0,1 0 0,0 1 0,1 0 0,1 0 0,-1 5-194,3-13 4,0 0 0,0 0-1,0 0 1,0-1 0,1 1 0,0 0 0,1 0 0,-1 0 0,1 0 0,0 0 0,0-1 0,1 1 0,0 0 0,0-1 0,0 1 0,0-1 0,1 0 0,0 0 0,0 0 0,1 0 0,-1 0 0,1-1 0,0 0-1,0 1 1,1-1 0,-1-1 0,3 3-4,-2-7 6,0 0-1,-1 0 0,1 0 1,-1 0-1,1-1 0,-1 0 1,0 0-1,0 0 0,0 0 1,0-1-1,0 0 0,0 1 1,-1-2-1,1 1 0,-1 0 1,0 0-1,0-1 0,0 0 1,-1 0-1,1 0 0,-1 0 1,0 0-1,1-1-5,3-4 15,9-11 17,-2-1 0,0-1 0,-1 1 0,-1-2 0,-2 0 0,0 0 0,-1 0 0,1-9-32,16-63 85,-3 37 16,-21 55-90,-1 4-10,0 0-1,0 0 1,0-1 0,0 1-1,1 0 1,-1-1-1,0 1 1,0 0-1,0-1 1,1 1-1,-1-1 1,0 1 0,1 0-1,-1-1 1,0 1-1,1-1 1,-1 1-1,1-1 1,-1 1-1,1-1 1,-1 1 0,1-1-1,-1 0 1,1 1-1,-1-1 1,1 1-1,0-1 1,-1 0-1,1 0 1,0 0 0,-1 1-1,1-1 1,0 0-1,-1 0 1,1 0-1,0 0 1,-1 0 0,1 0-1,0 0 1,-1 0-1,1 0 1,0 0-1,-1-1 1,1 1-1,0 0 1,-1 0 0,1-1-1,-1 1 1,1 0-1,0-1 1,-1 1-1,1 0 1,-1-1-1,1 1 1,-1-1 0,1 1-1,-1-1 1,1 1-1,-1-1 1,0 0-1,1 1 1,-1-1-1,0 1 1,1-1 0,-1 0-1,0 1 1,0-1-1,0 0 1,0 0-1,53 89-1727,-26-47 1003</inkml:trace>
  <inkml:trace contextRef="#ctx0" brushRef="#br0" timeOffset="3526.06">616 4047 3857,'-4'-5'224,"0"0"1,0 0 0,-1 1-1,0-1 1,0 1 0,0 1-1,0-1 1,-1 1-1,0-1 1,1 2 0,-1-1-1,0 1 1,0 0 0,-1 0-1,1 0 1,0 1-1,-1 0 1,1 0 0,-1 1-1,1 0 1,0 0-1,-1 0 1,1 1 0,-1 0-1,1 0 1,-1 1-225,-9 1 107,1 1 0,1 1 1,-1 0-1,1 1 0,0 1 0,0 0 0,1 0 1,0 2-1,0-1 0,-6 8-107,15-14-9,0 0 0,0 1 0,0 0 0,1 0 0,-1 0-1,1 1 1,0-1 0,0 1 0,0-1 0,0 1 0,1 0 0,-1 0 0,1 0 0,0 1 0,1-1 0,-1 0-1,1 1 1,-1-1 0,1 1 0,1 0 0,-1-1 0,1 1 0,0 0 0,0-1 0,0 1 0,0 0 0,1 3 9,7 10-34,0-1 0,1 1 0,1-1 0,0-1 0,2 0 0,-1 0 1,14 12 33,46 67-10,-65-84 29,0-1 0,0 1 0,-1-1-1,0 2 1,-1-1 0,0 0 0,-1 1 0,0 0 0,-1-1 0,0 1 0,-1 0 0,0 0-1,-1 0 1,-1 0 0,0 0 0,0 0 0,-1 0 0,-1 0 0,0 0 0,0-1 0,-1 1 0,-1-1-1,0 0 1,0-1 0,-1 1 0,0-1 0,-1 0 0,0 0 0,-1-1 0,-2 2-19,7-8-74,-1-1 1,1 0 0,-1 0-1,0 0 1,0 0 0,0 0 0,0-1-1,0 1 1,0-1 0,-1 0-1,1-1 1,0 1 0,0-1-1,-1 1 1,1-1 0,0-1-1,-1 1 1,1-1 0,0 1 0,-1-1-1,1 0 1,0-1 0,0 1-1,0-1 1,0 0 0,0 0-1,1 0 1,-1 0 0,0-1-1,1 1 1,-3-4 73,-16-30-785</inkml:trace>
  <inkml:trace contextRef="#ctx0" brushRef="#br0" timeOffset="4106.46">679 4012 4985,'16'116'1890,"-5"1"-1370,39 217 225,-27-281-614,-8-75 118,-1-18-171,-2 0 0,-1-1-1,-3 0 1,3-38-78,-7 42 27,2 1 0,1 0 0,2 0 0,1 1 0,2 0 0,15-31-27,13 30 410,-17 93-35,53 349-196,-75-402-169,11 35 31,-12-40-40,0 1 0,0 0 0,0-1 0,0 1 0,0-1 0,0 1 0,0 0 0,0-1 0,1 1 0,-1-1 0,0 1-1,0 0 1,0-1 0,0 1 0,1 0 0,-1-1 0,0 1 0,0 0 0,1-1 0,-1 1 0,0 0 0,0 0 0,1-1-1,-1 1 1,0 0 0,1 0 0,-1-1 0,0 1 0,1 0 0,-1 0 0,1 0 0,-1 0 0,0 0 0,1 0 0,-1 0 0,1 0-1,-1-1 1,0 1 0,1 0 0,-1 1 0,1-1 0,-1 0 0,0 0 0,1 0 0,-1 0 0,0 0 0,1 0 0,-1 0 0,1 1-1,-1-1 1,0 0 0,1 0 0,-1 0 0,0 1 0,1-1 0,-1 0 0,0 1 0,0-1 0,1 0 0,-1 0 0,0 1-1,0-1 1,0 0 0,1 1 0,-1-1 0,0 1 0,0-1 0,0 0 0,0 1 0,0-1-1,61-215 177,9-20-169,-69 235-8,0-1-1,0 0 1,0 1 0,0-1-1,0 1 1,0-1 0,0 1-1,0-1 1,0 1-1,1 0 1,-1 0 0,0-1-1,0 1 1,0 0-1,0 0 1,0 0 0,0 0-1,1 0 1,-1 1 0,0-1-1,0 0 1,0 0-1,0 1 1,0-1 0,0 1-1,0-1 1,0 1 0,0-1-1,0 1 1,0 0-1,0-1 1,0 1 0,0 0-1,-1 0 1,1 0-1,0-1 1,0 1 0,-1 0-1,1 0 1,-1 0 0,1 0-1,-1 0 1,1 0-1,-1 1 1,0-1 0,1 0-1,-1 0 1,0 0-1,0 0 1,0 0 0,0 0-1,0 1 1,0-1 0,0 0-1,0 0 1,0 0-1,0 0 1,-1 0 0,1 0-1,-1 1 1,2 1 2,1 3-40,0 0 0,1-1 0,-1 1 0,1 0 0,0-1 0,1 1 0,-1-1 0,1 0 0,0 0 0,0 0 0,1-1 0,-1 1 0,1-1 0,0 0 0,0-1 0,1 1 38,0-1-247,0-1 0,0 0 0,-1 0 0,2 0 0,-1-1 0,0 0 0,0 0-1,0-1 1,0 1 0,1-1 0,-1-1 0,0 1 0,0-1 0,0 0 0,1 0 0,4-3 247,44-15-1171</inkml:trace>
  <inkml:trace contextRef="#ctx0" brushRef="#br0" timeOffset="2334.73">1667 1875 5593,'-10'-31'1929,"6"20"-1721,-8 3-8,10 13-80,-1 11-16,1 11-32,4 16-32,-4 20-24,2 9 32,7 21-48,7 1-8,3 9 8,6-6-8,1-12-1305,-5-16 985</inkml:trace>
  <inkml:trace contextRef="#ctx0" brushRef="#br0" timeOffset="2609.24">1905 1780 3825,'-10'41'1256,"7"20"-1200,3 11 88,0 23 224,5 0-96,-2-1-72,-1-8-80,8-10-160</inkml:trace>
  <inkml:trace contextRef="#ctx0" brushRef="#br0" timeOffset="2921.15">1824 2563 5313,'-183'123'1426,"146"-91"-1181,70 54-473,-29-73 210,14 37-20,2-1-1,1 0 1,3-2-1,25 36 39,-48-80 1,1 1 1,0-1-1,-1 0 0,1 0 1,1 0-1,-1 0 0,0 0 1,1 0-1,0 0 0,0-1 1,-1 0-1,1 1 0,1-1 1,-1 0-1,0-1 0,0 1 1,1 0-1,-1-1 0,1 0 1,-1 0-1,1 0 0,0 0 1,-1 0-1,1-1 0,0 0 1,-1 0-1,1 0 0,0 0 1,0 0-1,-1-1 0,1 0 1,0 1-1,-1-1 0,1-1-1,4-5 0,1 0 0,-1-1 0,-1 0 0,0 0 0,0-1 0,0 0 0,-1-1 0,-1 1 0,1-1-1,-1 0 1,-1 0 0,0-1 0,-1 1 0,3-12 0,-2 11 1,62-249-597,-52 178 316</inkml:trace>
  <inkml:trace contextRef="#ctx0" brushRef="#br0" timeOffset="1287.17">2493 859 3337,'-23'6'1019,"8"-3"-740,1 1 1,-1 0-1,1 1 0,0 1 1,1 0-1,-1 1 1,1 0-1,0 1 1,-5 5-280,2 1 66,1 1 0,1 0-1,0 1 1,1 1 0,1 0 0,0 1 0,2 0 0,0 1 0,1 0-1,1 1 1,0 0 0,2 0 0,0 0 0,1 1 0,2 0 0,0 0 0,1 0-1,1 0 1,1 0 0,1 0 0,0 0 0,2 0 0,1 2-66,-4-20 0,0-1 1,1 1-1,-1-1 0,1 1 1,-1-1-1,1 1 0,0-1 1,0 1-1,0-1 1,0 0-1,1 1 0,-1-1 1,0 0-1,1 0 1,0 0-1,-1 0 0,1 0 1,0 0-1,0-1 0,0 1 1,0-1-1,1 1 1,-1-1-1,0 0 0,1 0 1,-1 0-1,0 0 0,1 0 1,-1 0-1,1-1 1,0 1-1,-1-1 0,1 0 1,-1 0-1,1 0 1,0 0-1,-1 0 0,1 0 1,-1-1-1,1 1 0,-1-1 1,1 0-1,11-7 9,-1-1 0,-1-1 1,0 0-1,0-1 0,-1 0 0,0-1 1,-1 0-1,0 0 0,-1-1 1,-1-1-1,0 1 0,-1-1 0,0 0 1,-1-1-1,3-11-9,-1 8 14,6-9 16,-2 0-1,0-1 1,-2-1-1,-2 0 1,0 0-1,-2-1 1,-1-1-30,-11 23 141,-3 27-90,-3 34-52,31-81-13,20-73 8,-5-2 0,-4-2 1,-5-1-1,-5 0 0,-4-2 0,-4 0 0,-4-59 6,-18 44 1,9 123 0,-1 1 1,1-1-1,-1 0 0,1 1 0,-1-1 1,1 1-1,-1-1 0,1 1 0,0-1 0,-1 1 1,1 0-1,0 0 0,-1 0 0,1 0 0,0 0 1,0 0-1,0 0 0,0 0 0,0 0 1,0 1-1,0-1 0,1 0 0,-1 0 0,0 1 1,1-1-1,-1 1 0,0-1 0,1 1 0,0-1 1,-1 1-1,1-1 0,0 1 0,0-1 1,0 2-2,-11 162 6,15 22-180,9 0 1,7-1-1,26 87 174,-27-176-224</inkml:trace>
  <inkml:trace contextRef="#ctx0" brushRef="#br0" timeOffset="1559.13">2678 1056 5409,'-82'-235'1729,"98"233"-1841,0-3-73,11-4-455,8 4-312,11-5 560</inkml:trace>
  <inkml:trace contextRef="#ctx0" brushRef="#br0" timeOffset="-961.78">521 947 4977,'4'30'1776,"-2"2"-1447,-4 22 63,-2 15 104,-4 16 40,-3 8-120,3-3-144,-1-4-104,6-13-128,1-8 0,7-27-1544,9-22 1120</inkml:trace>
  <inkml:trace contextRef="#ctx0" brushRef="#br0" timeOffset="-701.45">608 693 1544,'3'17'240,"15"4"-336</inkml:trace>
  <inkml:trace contextRef="#ctx0" brushRef="#br0" timeOffset="-274.4">936 845 4345,'-82'283'2624,"71"-244"-2459,1 0-1,2 1 0,2 0 0,1 0 0,1 21-164,25 18 77,-21-78-73,1 1 1,0 0-1,0 0 0,-1-1 0,1 1 0,0-1 1,1 1-1,-1-1 0,0 1 0,0-1 0,1 1 1,-1-1-1,1 0 0,-1 0 0,1 0 0,-1 0 1,1 0-1,-1 0 0,1 0 0,0-1 0,0 1 1,0 0-1,-1-1 0,1 0 0,0 1 0,0-1 1,0 0-1,0 0 0,0 0 0,-1 0 0,1 0 1,0-1-1,0 1 0,0 0 0,0-1 0,-1 1 1,1-1-1,0 0 0,0 0-4,4-4 20,0 0 1,0-1-1,-1 0 1,0 0-1,0 0 1,0 0-1,-1-1 0,0 0 1,0 0-1,-1 0 1,1 0-1,-2-1 0,1 1 1,-1-1-1,1-4-20,-1 3 11,15-43 45,-2-2 0,-3 0-1,-3 0 1,-2-1-1,-2 0 1,-2-17-56,-29-22 207,10 125-97,19 301-112,5-42 369,1 19 399,-26 246-766,-10-419 662,26-136-650,1 1 0,0-1 0,-1 0 0,1 1 0,0-1 0,-1 0 0,1 1 0,-1-1 0,1 0 0,0 1 0,-1-1 1,1 0-1,-1 0 0,1 0 0,-1 0 0,1 1 0,-1-1 0,1 0 0,-1 0 0,1 0 0,-1 0 0,1 0 0,-1 0 0,1 0 0,-1 0 1,1 0-1,-1 0 0,1-1 0,-1 1 0,1 0 0,-1 0 0,1 0 0,0-1 0,-1 1 0,1 0 0,-1 0 0,1-1 0,0 1 1,-1 0-1,1-1 0,0 1 0,-1 0 0,1-1 0,0 1 0,-1-1 0,1 1 0,0-1 0,0 1 0,0-1 0,-1 1 0,1 0 0,0-1 1,0 1-1,0-1 0,0 1 0,0-1 0,0 1 0,0-1 0,0 1 0,0-1 0,0 1 0,0-1 0,0 1 0,0-1 0,0 1 1,1-1-1,-1 1-12,-10-45 280,6-18-599,3-1 1,2 0-1,4 1 0,2-1 1,3 1-1,5-11 319,8-25-2309,4 7 922</inkml:trace>
  <inkml:trace contextRef="#ctx0" brushRef="#br0" timeOffset="-1560.47">216 215 6201,'-12'10'104,"5"6"16,-9 27 96,-3 2-48,5 22 32,-6 7-31,-1 13-33,9 3-24,-2 10-56,9 2-40,-6 7 0,-2 10 32,-3 10-48,2 1 24,9-13-184,0-10-473,3-29 449</inkml:trace>
  <inkml:trace contextRef="#ctx0" brushRef="#br0" timeOffset="-1190">64 1232 2785,'-15'44'361,"2"0"1,2 0-1,2 1 1,2 1 0,2 0-1,2-1 1,2 10-362,13 59 655,-11-110-641,0 0 1,0 0-1,0 0 1,0-1-1,1 1 1,-1-1-1,1 1 0,0-1 1,0 0-1,0 1 1,1-1-1,-1 0 1,1 0-1,0-1 1,-1 1-1,1-1 1,0 1-1,1-1 1,-1 0-1,0 0 1,1 0-1,-1 0 0,1-1 1,-1 0-1,1 1 1,0-1-1,3 0-14,0-3 22,0 0-1,-1-1 0,1 0 0,0 0 0,-1-1 0,0 1 1,0-1-1,0-1 0,0 1 0,-1-1 0,1 0 1,-1 0-1,-1-1 0,1 1 0,-1-1 0,0 0 0,0-1 1,0 1-1,-1 0 0,0-1 0,-1 0 0,1-1-21,-1 4 13,12-20 65,-2-1 0,-1 0 0,-2 0 0,0-1 0,-1 0 0,-2-1 0,0 0 0,-2 0 0,-1 0 0,-2 0 0,0 0 0,-2-1 0,-2-13-78,2 34 74,-1 1 0,0-1 0,-1 1 0,1 0 0,-1 0 1,0 0-1,-1 0 0,1 1 0,-1-1 0,0 1 0,-1 0 0,1 0 1,-1 0-1,0 1-74,3 2-21,1 1 1,-1-1-1,0 1 1,0 0-1,0-1 1,0 1-1,0 0 1,0 1-1,0-1 1,0 0-1,0 0 1,0 1-1,-1-1 1,1 1-1,0 0 1,0 0-1,-1 0 1,1 0-1,0 0 1,0 0-1,-1 0 1,1 1-1,0-1 1,0 1-1,0 0 1,0 0-1,0 0 1,0 0-1,0 0 1,0 0-1,0 0 1,0 0-1,0 1 1,1-1-1,-1 1 1,0 0-1,1-1 1,0 1-1,-1 0 1,1 0-1,-1 1 21,-7 13-1420,7-5 566</inkml:trace>
  <inkml:trace contextRef="#ctx0" brushRef="#br0" timeOffset="4918.32">1733 3884 1824,'-2'0'138,"0"1"-1,0-1 1,0 1-1,0-1 0,0 1 1,0 0-1,0-1 0,0 1 1,1 0-1,-1 0 1,0 1-1,1-1 0,-1 0 1,1 0-1,-1 1 0,1-1 1,0 1-1,-1-1 1,1 1-1,0-1 0,0 1 1,0 0-1,0 0 0,1 0 1,-1-1-1,0 1 1,1 0-138,-13 19 645,-5 3-64,-56 105 702,66-94-1277,1-1 0,2 1 0,2 0 0,0 1 0,3-1 0,1 0 0,1 0-1,2 1 1,7 24-6,-11-57-6,0 0 0,0 0 0,0 0 0,0 0 0,1 0 0,0-1-1,-1 1 1,1 0 0,0 0 0,0 0 0,1-1 0,-1 1 0,0 0 0,1-1-1,0 0 1,-1 1 0,1-1 0,0 0 0,0 0 0,0 0 0,1 0-1,-1 0 1,0 0 0,1-1 0,-1 1 0,1-1 0,0 1 0,-1-1-1,1 0 1,0 0 0,0 0 0,0-1 0,0 1 0,0-1 0,1 1 6,4-7-10,-1 1 0,-1 0 0,1-1 0,-1-1 1,0 1-1,-1-1 0,1 0 0,-1 0 0,-1 0 0,1-1 0,-1 0 1,0 0-1,-1 0 0,0 0 0,-1 0 0,1-2 10,4-9 49,-1 0 0,0 0 0,-2-1 0,0 0 0,-2 0 0,0 0 0,-1 0 0,-1-1 0,0 1 0,-2 0 0,0 0-1,-2 0 1,0 0 0,-1 0 0,-1 1 0,-6-14-49,-34-2 1395,57 32-1912,0-1 1,0 1-1,0-2 1,0 1-1,0-2 0,-1 1 1,0-1-1,0-1 1,-1 0-1,0 0 0,0-1 1,0 0-1,0-2 517,24-84 1924,-33 93-1903,0 0 0,1 0 0,-1 0 0,0 0 0,1 0 0,-1 0 0,1 0 0,-1 0 0,1 0 0,0 0 0,-1 0 0,1 1 0,0-1 0,-1 0 0,1 0 0,0 1 0,0-1 0,0 0 0,0 1 0,0-1 0,0 1 0,0-1 0,0 1 0,0 0 0,0-1 0,0 1 0,0 0 0,0 0 0,0-1 0,0 1 0,0 0 0,0 0 0,0 0 0,0 1 0,0-1 0,0 0 0,1 0 0,-1 0 0,0 1 0,0-1 0,0 1 0,0-1 0,0 1 0,-1-1 0,1 1 0,0-1 0,1 1-21,46 37-59,-40-30 128,8 11-17,-1 0 0,-1 1 1,0 0-1,-2 1 0,0 1 1,-2 0-1,0 1 0,-2 0 1,0 0-1,-2 0 0,0 1 1,-2 0-1,-1 1 0,0-1 1,-2 0-1,-1 1 0,-1-1 1,-1 1-1,-1-1 0,-1 0 1,-4 14-53,45-154 1713,73-269 822,38-269-2535,-113 526-66,-39 152 42,1 0 1,2 0-1,0 0 1,1 1 0,2-1-1,1 0 1,1 3 23,86 719-1277,-79-684 764</inkml:trace>
  <inkml:trace contextRef="#ctx0" brushRef="#br0" timeOffset="5204.6">2049 3855 5937,'-7'5'2033,"5"-5"-1777,0-3 16,14-1 16,6 2 96,16-4-136,11 6-80,17-4-104,-3-3-72,12-1-992,-2-5 752</inkml:trace>
  <inkml:trace contextRef="#ctx0" brushRef="#br0" timeOffset="6107.27">1536 5040 5001,'-12'4'186,"0"0"-1,1 1 1,-1 0 0,1 1 0,1 0-1,-1 1 1,1 0 0,0 1-1,1 0 1,0 0 0,0 1 0,0 0-1,2 1 1,-1 0 0,1 0-1,0 0 1,1 1 0,0 0-1,1 0 1,-2 9-186,-11 17 146,2 1-1,2 1 1,2 0-1,1 1 1,3 0-1,0 1 1,3 0-1,2 0 1,1 0-1,3 22-145,23 23 40,-23-85-37,0 0 0,0 0 0,0 0 1,0 0-1,0 0 0,0 0 0,0 0 0,0 0 0,1-1 0,-1 1 0,0 0 0,0-1 1,1 1-1,-1-1 0,0 0 0,1 1 0,-1-1 0,1 0 0,-1 0 0,0 0 0,1 0 0,-1 0 1,1 0-1,-1 0 0,1 0 0,-1 0 0,0-1 0,1 1 0,-1-1 0,0 1 0,1-1 0,-1 1 1,0-1-1,0 0 0,0 0 0,1 1 0,-1-1 0,0 0 0,0 0 0,0 0 0,0 0 1,-1 0-1,1-1 0,0 1 0,0 0 0,-1 0 0,1-1 0,0 1 0,-1-1-3,40-66 47,-19 17-12,-3-1 0,-2-1 0,-3-1 1,-1 0-1,-3 0 0,-3-1 0,-2 0 0,-2-8-35,-4-5 66,-3-1 0,-4 1-1,-2 0 1,-8-20-66,8 58 205,14 67-78,94 236-282,30 74-2316,-90-288 1494</inkml:trace>
  <inkml:trace contextRef="#ctx0" brushRef="#br0" timeOffset="6674.24">2073 5052 2785,'-9'3'344,"1"0"1,0 1 0,-1 0 0,2 0 0,-1 1 0,0 0 0,1 0 0,0 0 0,0 1-1,0 1 1,1-1 0,0 1 0,0 0 0,1 0 0,-1 2-345,-5 9 172,0 1-1,2 0 1,0 1 0,1 0-1,1 0 1,1 1 0,1 0 0,1 0-1,-1 10-171,3-15-8,0 1 0,0-1 0,2 1-1,0-1 1,1 1 0,0 0-1,2-1 1,0 0 0,0 1 0,2-1-1,0-1 1,1 1 0,0-1 0,2 0-1,3 6 9,-10-19-6,0 0 0,1 0 1,-1 0-1,1-1 0,-1 1 0,1 0 0,0-1 0,0 1 0,0-1 0,0 0 0,0 0 0,0 1 0,0-1 0,0-1 0,0 1 0,0 0 0,0 0 0,1-1 1,-1 1-1,0-1 0,1 0 0,-1 0 0,0 0 0,1 0 0,-1 0 0,0 0 0,1 0 0,-1-1 0,0 1 0,0-1 0,1 0 0,-1 0 0,0 0 0,0 0 1,0 0-1,0 0 0,0 0 0,0-1 0,0 1 0,-1-1 0,1 1 0,0-1 0,-1 0 0,1 0 0,-1 0 0,0 0 0,0 0 0,1-1 6,64-107-172,-64 105 176,12-20 3,-1 0 0,-2-1 0,0 0 0,-2-1 0,-1 0 0,-1-1 0,-2 1 0,0-1 0,-2 0 0,-1-1 0,-2-25-7,18-134 34,8 31-37,-10 80 12,-4 0-1,-3-1 0,-4-1 0,-3 1 0,-5-24-8,-9 55-80,12 46 77,0 1 1,-1-1-1,1 0 0,0 1 0,0-1 1,0 1-1,-1-1 0,1 0 0,0 1 1,-1-1-1,1 1 0,0-1 0,-1 1 0,1-1 1,-1 1-1,1 0 0,-1-1 0,1 1 1,-1-1-1,1 1 0,-1 0 0,1 0 1,-1-1-1,1 1 0,-1 0 0,0 0 1,1-1-1,-1 1 0,1 0 0,-1 0 0,0 0 1,1 0-1,-1 0 0,1 0 0,-1 0 1,0 0-1,1 0 0,-1 0 0,0 1 1,1-1-1,-1 0 0,1 0 0,-1 0 1,1 1-1,-1-1 0,0 0 0,1 1 0,-1-1 1,1 1-1,0-1 0,-1 0 0,1 1 1,-1-1-1,1 1 0,0-1 0,-1 1 1,1-1-1,0 1 0,-1 0 0,1-1 1,0 1-1,0-1 0,0 1 0,-1 0 0,1-1 1,0 1-1,0 0 3,-4 9-3,1 0 0,0 0 0,0 1 0,1-1-1,0 1 1,1 0 0,0-1 0,1 1 0,0 0 0,1 0 0,1 6 3,-1 5 2,15 232 607,45 227-609,-55-444-273,2 0-1,1-1 0,2 0 1,1 0-1,2-2 1,5 7 273,21 20-616</inkml:trace>
  <inkml:trace contextRef="#ctx0" brushRef="#br0" timeOffset="6947.16">2149 4911 4513,'2'-9'1736,"6"5"-895,13 4-914,8-1-31,23 1 16,5-4-296,14 1-1168,-2 3 1072</inkml:trace>
  <inkml:trace contextRef="#ctx0" brushRef="#br0" timeOffset="7232.14">2807 4783 2753,'-118'134'4652,"106"-115"-4413,1 1-1,1 0 1,1 1 0,1 0 0,1 0 0,0 1-1,2 0 1,1 0 0,0 0 0,1 18-239,1-25 19,0 1 0,2-1 0,0 1 0,0 0 1,2-1-1,0 1 0,1-1 0,0 1 0,1-1 0,1 0 0,1 1-19,-6-15-2,1 1 0,0-1 0,0 0 0,0 1 0,0-1 0,0 0-1,0 1 1,0-1 0,0 0 0,1 0 0,-1 0 0,0 0 0,1 0-1,-1 0 1,1-1 0,-1 1 0,1 0 0,-1-1 0,1 1 0,-1-1-1,1 1 1,0-1 0,-1 0 0,1 0 0,0 0 0,-1 0-1,1 0 1,0 0 0,-1 0 0,1 0 0,-1-1 0,1 1 0,0-1-1,-1 1 1,1-1 0,-1 0 0,1 1 0,-1-1 0,1 0 0,-1 0-1,0 0 1,0 0 0,1 0 0,-1 0 0,0-1 0,0 1 0,0 0-1,0-1 1,0 1 0,0-1 2,50-76-145,-35 45 159,0 0-1,-3-1 1,0-1-1,-3-1 1,-1 1-1,-1-1 1,-2-1-1,-2 1 0,-1-1 1,-2 0-1,-1 0 1,-4-18-14,5 54 11,-1 0 1,1 1-1,-1-1 1,0 0-1,1 1 1,-1-1-1,0 0 1,0 0-1,0 1 1,0-1-1,1 0 1,-1 0-1,0 1 1,0-1-1,0 0 1,-1 0-1,1 1 1,0-1-1,0 0 1,0 0-1,0 1 1,-1-1-1,1 0 1,0 1-1,-1-1 1,1 0-1,0 1 1,-1-1-1,1 0 1,-1 1-1,1-1 1,-1 1-1,1-1 1,-1 1-1,0-1 1,1 1-1,-1 0 1,0-1-1,1 1 1,-1-1-1,0 1 1,1 0-1,-1 0 1,0 0-1,0-1 1,1 1-1,-1 0 1,0 0-1,0 0 1,1 0-1,-1 0 1,0 0-1,0 0 1,1 0-1,-1 1 1,0-1-12,2 24-190,1 0 0,0 0 0,2 0 1,1 0-1,1-1 0,1 0 0,1 0 0,9 18 190,-9-20-612,13 37-124</inkml:trace>
  <inkml:trace contextRef="#ctx0" brushRef="#br0" timeOffset="7677.99">2142 5061 2649,'0'10'1008,"2"7"-560,3 2-48,4 7 32,3 4 16,3 3-160,3 10-224,2 5 0,8 7-24,-2 2-904,10-10 680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7:41.973"/>
    </inkml:context>
    <inkml:brush xml:id="br0">
      <inkml:brushProperty name="width" value="0.1" units="cm"/>
      <inkml:brushProperty name="height" value="0.1" units="cm"/>
      <inkml:brushProperty name="color" value="#E71224"/>
    </inkml:brush>
  </inkml:definitions>
  <inkml:trace contextRef="#ctx0" brushRef="#br0">5226 3290 6457 0 0,'-5'-81'2601'0'0,"5"78"-2529"0"0,-1 0 0 0 0,1 0 0 0 0,-1 1 0 0 0,0-1-1 0 0,-1 0 1 0 0,1 1 0 0 0,0-1 0 0 0,-1 1 0 0 0,1-1 0 0 0,-1 1 0 0 0,0 0 0 0 0,1-1 0 0 0,-1 1 0 0 0,-1 0-1 0 0,1 0 1 0 0,0 1 0 0 0,0-1 0 0 0,-1 0 0 0 0,1 1 0 0 0,0-1 0 0 0,-1 1 0 0 0,0 0-72 0 0,-6-4 173 0 0,-13-11-109 0 0,-1 2-1 0 0,-1 0 1 0 0,-1 2 0 0 0,0 1-1 0 0,0 1 1 0 0,-1 1-1 0 0,-18-4-63 0 0,-127-33 99 0 0,-147-38 225 0 0,98 33 108 0 0,-192-2 484 0 0,270 42-902 0 0,0 7 0 0 0,0 5-1 0 0,0 7 1 0 0,-25 9-14 0 0,-188 20-24 0 0,209-26 20 0 0,0 6 1 0 0,1 6-1 0 0,-106 33 4 0 0,-519 140-77 0 0,193-39 86 0 0,517-140-7 0 0,1 2 0 0 0,1 3-1 0 0,1 3 1 0 0,1 2-1 0 0,2 2 1 0 0,-1 4-2 0 0,5-2-21 0 0,32-21 7 0 0,1 0 0 0 0,0 1-1 0 0,1 0 1 0 0,0 2 0 0 0,1 0-1 0 0,0 0 1 0 0,1 2 0 0 0,1 0-1 0 0,-8 11 15 0 0,-43 80-134 0 0,50-71 87 0 0,11-28 22 0 0,-1 0 1 0 0,1 0-1 0 0,0 0 1 0 0,1 1-1 0 0,-1 0 0 0 0,1-1 1 0 0,1 1-1 0 0,0 0 1 0 0,0 0-1 0 0,0 0 0 0 0,1 0 1 0 0,0-1-1 0 0,1 1 1 0 0,0 0-1 0 0,0 0 1 0 0,2 7 24 0 0,8 7-52 0 0,0 0 1 0 0,2 0-1 0 0,1-1 1 0 0,0-1-1 0 0,1 0 1 0 0,2-1-1 0 0,0-1 1 0 0,0 0-1 0 0,2-1 1 0 0,0-1-1 0 0,1-1 1 0 0,0-1-1 0 0,21 10 52 0 0,256 99-97 0 0,76 10 63 0 0,-254-96 18 0 0,2-6-1 0 0,105 14 17 0 0,120-5 47 0 0,325-5-47 0 0,-357-24 2 0 0,342-23 47 0 0,-576 9-40 0 0,20-2 13 0 0,-1-5 1 0 0,0-3-1 0 0,-1-5 0 0 0,0-4 1 0 0,48-20-23 0 0,-109 29 11 0 0,158-54 234 0 0,141-71-245 0 0,-3-38 725 0 0,-297 157-631 0 0,-1-1 0 0 0,-1-2-1 0 0,-1-1 1 0 0,-1-2-1 0 0,28-27-93 0 0,27-45 255 0 0,-79 82-197 0 0,0-1-1 0 0,-1 1 1 0 0,-1-1-1 0 0,-1 0 0 0 0,0-1 1 0 0,-1 1-1 0 0,0-1 1 0 0,-2 0-1 0 0,0 0 1 0 0,-1 0-1 0 0,0 0 1 0 0,-2 0-1 0 0,0 0 1 0 0,-1 0-1 0 0,0 0 0 0 0,-2 0 1 0 0,0 0-1 0 0,-1 1 1 0 0,0 0-1 0 0,-1 0 1 0 0,-1 0-1 0 0,-1 1 1 0 0,0 0-1 0 0,-6-8-57 0 0,-3-2-287 0 0,-2 1 0 0 0,0 1-1 0 0,-1 1 1 0 0,-2 1 0 0 0,0 0-1 0 0,-1 2 1 0 0,-1 1 0 0 0,-1 0-1 0 0,0 2 1 0 0,-1 1 0 0 0,-1 1 0 0 0,0 1-1 0 0,-1 2 1 0 0,-25-8 287 0 0,-19-1-1447 0 0</inkml:trace>
  <inkml:trace contextRef="#ctx0" brushRef="#br0" timeOffset="1474.61">12605 3073 6889 0 0,'-74'-33'3074'0'0,"53"23"-3031"0"0,-1 2 0 0 0,1 1 0 0 0,-2 0 0 0 0,1 2 0 0 0,-1 0 0 0 0,0 2 0 0 0,-1 0-43 0 0,-700-31 12 0 0,100-41 202 0 0,125 43-127 0 0,-93 5-83 0 0,-89 28 96 0 0,504 7-83 0 0,0 7 0 0 0,-4 9-17 0 0,-83 8-1 0 0,69-4 29 0 0,2 8-1 0 0,-155 52-27 0 0,117-30 49 0 0,106-29-23 0 0,2 5 1 0 0,2 5-1 0 0,-45 25-26 0 0,129-46-16 0 0,2 3 1 0 0,0 0-1 0 0,1 3 1 0 0,2 0-1 0 0,0 2 1 0 0,2 2 15 0 0,-43 85-75 0 0,68-99 69 0 0,0-1 0 0 0,1 1-1 0 0,1 1 1 0 0,0-1 0 0 0,1 0 0 0 0,1 1 0 0 0,0-1-1 0 0,1 1 1 0 0,0-1 0 0 0,1 1 0 0 0,1-1 0 0 0,0 1-1 0 0,1-1 1 0 0,1 0 0 0 0,0 0 0 0 0,1 0-1 0 0,0-1 1 0 0,1 1 0 0 0,1-1 0 0 0,0-1 0 0 0,1 1-1 0 0,0-1 1 0 0,5 5 6 0 0,13 13-10 0 0,1-2-1 0 0,1-1 1 0 0,1-1-1 0 0,1-1 1 0 0,1-2-1 0 0,1-1 1 0 0,31 15 10 0 0,24 2-15 0 0,1-3 1 0 0,3-5-1 0 0,0-3 1 0 0,23 0 14 0 0,-69-16-5 0 0,274 69 28 0 0,164 14-23 0 0,-148-48 33 0 0,3-15 1 0 0,11-14-34 0 0,849-19 1217 0 0,-949-12-838 0 0,-1-10 1 0 0,115-31-380 0 0,-254 37 32 0 0,225-63 80 0 0,-146 21 71 0 0,-4-8-1 0 0,59-35-182 0 0,-213 84 82 0 0,-1-1-1 0 0,-2-1 0 0 0,0-2 0 0 0,-1-1 0 0 0,-1 0 0 0 0,-1-2 1 0 0,-1-1-1 0 0,-1-1 0 0 0,-2-1 0 0 0,-1-1 0 0 0,-1 0 1 0 0,-1-1-1 0 0,-2-1 0 0 0,-1-1 0 0 0,1-5-81 0 0,5-6 182 0 0,-1 0-1 0 0,-3 0 1 0 0,-1-2-1 0 0,-2 0 1 0 0,-2 0-1 0 0,-3-1 1 0 0,-1-1-1 0 0,-2 1 1 0 0,-2-6-182 0 0,-5 34-66 0 0,-1 0 0 0 0,-1 1 0 0 0,0-1 1 0 0,-1 1-1 0 0,-1 0 0 0 0,-1 0 0 0 0,-1 0 1 0 0,0 1-1 0 0,-1 0 0 0 0,0 1 0 0 0,-1 0 0 0 0,-1 0 1 0 0,-1 1-1 0 0,0 1 0 0 0,0 0 0 0 0,-2 0 1 0 0,1 2-1 0 0,-2-1 0 0 0,1 2 0 0 0,-2 0 1 0 0,1 1-1 0 0,-15-7 66 0 0,-81-35-2257 0 0,24 34 972 0 0,-17 1-601 0 0</inkml:trace>
  <inkml:trace contextRef="#ctx0" brushRef="#br0" timeOffset="3502.34">8783 4842 5489 0 0,'5'-5'-6'0'0,"-4"4"46"0"0,1 0 1 0 0,0 0 0 0 0,0-1-1 0 0,-1 1 1 0 0,1-1 0 0 0,-1 1-1 0 0,1-1 1 0 0,-1 0 0 0 0,0 0-1 0 0,1 1 1 0 0,-1-1 0 0 0,0 0-1 0 0,0 0 1 0 0,0 0 0 0 0,-1 0-1 0 0,1 0 1 0 0,0 0-1 0 0,-1-1 1 0 0,1 1 0 0 0,-1 0-1 0 0,0 0 1 0 0,0 0 0 0 0,0 0-1 0 0,0-1 1 0 0,0 1 0 0 0,0 0-1 0 0,-1 0 1 0 0,1 0 0 0 0,-1 0-1 0 0,1 0 1 0 0,-1 0 0 0 0,0-1-1 0 0,0 1 1 0 0,0 1 0 0 0,0-1-1 0 0,0 0 1 0 0,0 0 0 0 0,0 0-1 0 0,-1 1 1 0 0,1-1 0 0 0,-1 0-41 0 0,-17-19 171 0 0,-1 2 0 0 0,0 0 1 0 0,-1 1-1 0 0,-1 1 0 0 0,-1 1 1 0 0,0 1-1 0 0,-1 1 0 0 0,-1 1 1 0 0,0 1-1 0 0,-13-3-171 0 0,-460-162 1343 0 0,392 141-920 0 0,-2 5 0 0 0,-1 4 0 0 0,-1 6 1 0 0,-71-4-424 0 0,-530-6 416 0 0,520 35-419 0 0,0 8 0 0 0,2 9 1 0 0,-97 26 2 0 0,125-9-28 0 0,2 7 1 0 0,-29 19 27 0 0,94-33-11 0 0,-273 95-35 0 0,-232 105 56 0 0,538-204-14 0 0,0 2 0 0 0,2 3 0 0 0,2 3 0 0 0,1 2 0 0 0,-51 44 4 0 0,37-2-96 0 0,62-67 71 0 0,1 1-1 0 0,0-1 0 0 0,1 2 1 0 0,0-1-1 0 0,1 0 1 0 0,0 1-1 0 0,1 0 0 0 0,1 0 1 0 0,0 0-1 0 0,1 1 0 0 0,1-1 1 0 0,0 1-1 0 0,1-1 1 0 0,1 13 25 0 0,3-1-35 0 0,1 0 1 0 0,2 0 0 0 0,0-1-1 0 0,2 0 1 0 0,1 0 0 0 0,0-1 0 0 0,2 0-1 0 0,1-1 1 0 0,1 0 0 0 0,4 3 34 0 0,0-4-11 0 0,1 0 1 0 0,2-2 0 0 0,0 0-1 0 0,0-1 1 0 0,2-2 0 0 0,0 0-1 0 0,2-1 1 0 0,5 2 10 0 0,41 18-16 0 0,1-4 0 0 0,1-3-1 0 0,1-2 1 0 0,2-5 0 0 0,1-2 0 0 0,0-4-1 0 0,12-2 17 0 0,2 5-5 0 0,226 31 35 0 0,2-14 0 0 0,1-13-1 0 0,2-15 1 0 0,20-14-30 0 0,-21 0 77 0 0,0-15-1 0 0,308-60-76 0 0,-336 19 142 0 0,-3-13-1 0 0,68-36-141 0 0,-269 76 244 0 0,-1-5 0 0 0,-2-3-1 0 0,-2-4 1 0 0,-2-3 0 0 0,-2-4-1 0 0,-3-4 1 0 0,62-59-244 0 0,-124 105 86 0 0,-1 1 0 0 0,0-2 0 0 0,-1 0 0 0 0,0-1 0 0 0,-1 0 0 0 0,-1-1 0 0 0,0 0 0 0 0,-1 0 0 0 0,-1-2 0 0 0,0 1 0 0 0,-1-1 0 0 0,-1 0 0 0 0,0 0 0 0 0,-2-1 0 0 0,0 0 0 0 0,-1 0 0 0 0,1-5-86 0 0,-5 9 74 0 0,0 1 1 0 0,-1 0-1 0 0,0 0 1 0 0,-1 0-1 0 0,0 0 1 0 0,-1 0-1 0 0,0 0 1 0 0,-1 0 0 0 0,-1 1-1 0 0,0 0 1 0 0,-6-10-75 0 0,-103-124 393 0 0,85 119-443 0 0,-1 2-1 0 0,-2 0 0 0 0,0 3 1 0 0,-1 0-1 0 0,-1 3 1 0 0,-1 0-1 0 0,-1 3 1 0 0,-1 0-1 0 0,0 3 1 0 0,0 1-1 0 0,-14-1 51 0 0,1 5-593 0 0,0 4 0 0 0,0 1 0 0 0,-1 3 0 0 0,1 1 0 0 0,-14 5 593 0 0,-41 3-1223 0 0</inkml:trace>
  <inkml:trace contextRef="#ctx0" brushRef="#br0" timeOffset="6321.42">13455 806 5297 0 0,'-19'-7'3268'0'0,"3"33"-2944"0"0,8-7-302 0 0,2 60-138 0 0,-16 45 78 0 0,-15 67 210 0 0,7-61-38 0 0,-16 35-51 0 0,20-41-108 0 0,-28 19-3008 0 0,46-139 1986 0 0</inkml:trace>
  <inkml:trace contextRef="#ctx0" brushRef="#br0" timeOffset="6553.4">12821 803 5449 0 0,'-41'-46'3145'0'0,"48"34"-2690"0"0,193-36-113 0 0,-77 37-290 0 0,0 5-1 0 0,63 8-51 0 0,103 27-3647 0 0,-247-20 2321 0 0</inkml:trace>
  <inkml:trace contextRef="#ctx0" brushRef="#br0" timeOffset="8055.41">13968 679 24 0 0,'33'-53'164'0'0,"-30"35"383"0"0,-3 18-314 0 0,-14-8 2637 0 0,6-25 168 0 0,8 32-2955 0 0,0 1-18 0 0,0 0-10 0 0,-18-6 2148 0 0,6 41-2170 0 0,-40 512 110 0 0,-41 15 65 0 0,58-398 15 0 0,25-150-73 0 0,8-23-17 0 0,8-28-48 0 0,36-101-44 0 0,-17 68-37 0 0,2 1 0 0 0,4 1 0 0 0,2 1 0 0 0,11-11-4 0 0,46-38-25 0 0,-84 110 21 0 0,0 0-1 0 0,1 0 1 0 0,0 0 0 0 0,0 1 0 0 0,1 0 0 0 0,-1 0-1 0 0,1 1 1 0 0,0 0 0 0 0,0 0 0 0 0,1 1 0 0 0,-1 0-1 0 0,1 1 1 0 0,5-1 4 0 0,2-3-18 0 0,-15 5 17 0 0,0 1 0 0 0,-1-1 0 0 0,1 1 0 0 0,0-1-1 0 0,0 1 1 0 0,0-1 0 0 0,0 1 0 0 0,0 0 0 0 0,0-1-1 0 0,0 1 1 0 0,0 0 0 0 0,0 0 0 0 0,1 0 0 0 0,-1 0 0 0 0,0 0-1 0 0,0 0 1 0 0,0 0 0 0 0,0 0 0 0 0,0 0 0 0 0,0 1-1 0 0,0-1 1 0 0,0 0 0 0 0,0 1 0 0 0,0-1 0 0 0,0 0 0 0 0,0 1-1 0 0,0-1 1 0 0,0 1 0 0 0,-1 0 0 0 0,1-1 0 0 0,0 1-1 0 0,0 0 1 0 0,0-1 0 0 0,-1 1 0 0 0,1 0 0 0 0,0 0 0 0 0,-1 0-1 0 0,1 0 1 0 0,-1 0 1 0 0,4 7-8 0 0,-1 1-1 0 0,0 0 0 0 0,-1 0 1 0 0,0 0-1 0 0,0 0 1 0 0,-1 1-1 0 0,0-1 1 0 0,-1 0-1 0 0,0 0 1 0 0,0 1-1 0 0,-1-1 0 0 0,-2 7 9 0 0,-23 62-17 0 0,-9 76 18 0 0,20-23 39 0 0,-7-44 49 0 0,23-57-811 0 0,24-45-1014 0 0,-14-2 743 0 0</inkml:trace>
  <inkml:trace contextRef="#ctx0" brushRef="#br0" timeOffset="9180.17">14525 1294 2529 0 0,'22'-120'1571'0'0,"-22"92"268"0"0,-6 40-926 0 0,6 411 1109 0 0,-18-259-1623 0 0,18-154-341 0 0,0-10-50 0 0,0 0 0 0 0,-1 0 0 0 0,1 0 0 0 0,0-1 0 0 0,-1 1 1 0 0,1 0-1 0 0,0 0 0 0 0,-1 0 0 0 0,1 0 0 0 0,-1 0 0 0 0,1 0 0 0 0,0 0 0 0 0,-1 0 0 0 0,1 0 1 0 0,0 0-1 0 0,-1 0 0 0 0,1 0 0 0 0,0 0 0 0 0,-1 0 0 0 0,1 0 0 0 0,0 1 0 0 0,-1-1 0 0 0,1 0 0 0 0,0 0 1 0 0,-1 0-1 0 0,1 0 0 0 0,0 1 0 0 0,0-1 0 0 0,-1 0 0 0 0,1 0 0 0 0,0 1 0 0 0,0-1 0 0 0,-1 0 1 0 0,1 0-1 0 0,0 1 0 0 0,0-1 0 0 0,0 0 0 0 0,-1 1 0 0 0,1-1 0 0 0,0 0 0 0 0,0 1 0 0 0,0-1 0 0 0,0 0 1 0 0,0 1-1 0 0,0-1 0 0 0,0 0 0 0 0,0 1 0 0 0,0-1 0 0 0,0 0 0 0 0,0 1 0 0 0,0-1 0 0 0,0 0 1 0 0,0 1-1 0 0,0-1 0 0 0,0 1-8 0 0,-5-71 145 0 0,27-58-92 0 0,-5 77-66 0 0,17 0-26 0 0,71-26-74 0 0,-31 33 65 0 0,37-2 33 0 0,-3-6 101 0 0,-68 0 89 0 0,-39 51-170 0 0,-1-1 0 0 0,0 1 0 0 0,0 0 0 0 0,1 0 0 0 0,-1-1 0 0 0,0 1 0 0 0,0 0 0 0 0,0 0 0 0 0,-1-1 0 0 0,1 1 0 0 0,0 0 0 0 0,0 0 0 0 0,-1 0 0 0 0,1-1 0 0 0,0 1 0 0 0,-1 0 0 0 0,1 0 0 0 0,-1 0 0 0 0,0 0 0 0 0,1 0 0 0 0,-1 0 0 0 0,0 0 0 0 0,0 0 1 0 0,0 0-1 0 0,1 0 0 0 0,-1 0 0 0 0,0 0 0 0 0,0 0 0 0 0,0 1 0 0 0,0-1 0 0 0,-1 0 0 0 0,1 1 0 0 0,0-1 0 0 0,0 1 0 0 0,0-1 0 0 0,0 1 0 0 0,-1 0 0 0 0,1-1 0 0 0,0 1 0 0 0,0 0 0 0 0,-1 0 0 0 0,1 0 0 0 0,0 0 0 0 0,0 0 0 0 0,-1 0 0 0 0,1 0 0 0 0,0 1 0 0 0,-1-1-5 0 0,-107 27-23 0 0,102-22 28 0 0,0 1-1 0 0,0-1 1 0 0,1 1 0 0 0,0 1-1 0 0,0-1 1 0 0,1 1 0 0 0,-1 0-1 0 0,2 1 1 0 0,-1-1 0 0 0,1 1-1 0 0,0 0 1 0 0,0 1-5 0 0,-3 5 8 0 0,-8 77 16 0 0,16-70-25 0 0,-2-12-3 0 0,0 0 1 0 0,0 1-1 0 0,1-1 1 0 0,1 0 0 0 0,0 0-1 0 0,0 0 1 0 0,0 0-1 0 0,1 0 1 0 0,1 0-1 0 0,0 0 1 0 0,0 0-1 0 0,0-1 1 0 0,1 0-1 0 0,1 1 1 0 0,-1-1-1 0 0,1-1 1 0 0,0 1-1 0 0,1-1 1 0 0,0 0 0 0 0,0 0-1 0 0,1 0 1 0 0,0-1-1 0 0,0 0 1 0 0,0-1-1 0 0,5 4 4 0 0,6-6 5 0 0,0 1-1 0 0,0-2 1 0 0,1-1-1 0 0,-1 0 1 0 0,0-1-1 0 0,1-1 1 0 0,-1-1-1 0 0,0 0 1 0 0,0-1-1 0 0,0-2 1 0 0,-1 1-1 0 0,1-2 0 0 0,-1 0 1 0 0,0-1-1 0 0,0-1 1 0 0,-1-1-1 0 0,0 0 1 0 0,-1-1-1 0 0,0-1 1 0 0,-1 0-1 0 0,2-2-4 0 0,-14 12 1 0 0,10-7 5 0 0,0-1-1 0 0,-1-1 1 0 0,1 1 0 0 0,-2-2 0 0 0,0 1-1 0 0,0-2 1 0 0,-1 1 0 0 0,0-1 0 0 0,-1-1-1 0 0,0 1 1 0 0,-1-1 0 0 0,0-1 0 0 0,1-5-6 0 0,8-16 26 0 0,-14 33-19 0 0,0-1-1 0 0,0 0 0 0 0,0-1 0 0 0,-1 1 0 0 0,1 0 0 0 0,-1 0 1 0 0,0-1-1 0 0,0 1 0 0 0,0 0 0 0 0,0-1 0 0 0,-1 1 0 0 0,1-1 1 0 0,-1 1-1 0 0,0-1 0 0 0,0 1 0 0 0,-1-1 0 0 0,1 0 0 0 0,0 1 0 0 0,-1 0 1 0 0,0-1-1 0 0,0 1 0 0 0,0-1 0 0 0,-1 1 0 0 0,0-2-6 0 0,-37-45 120 0 0,38 49-119 0 0,0 0 0 0 0,-1 1-1 0 0,1-1 1 0 0,0 0 0 0 0,-1 1-1 0 0,1 0 1 0 0,-1-1-1 0 0,1 1 1 0 0,-1 0 0 0 0,1 0-1 0 0,0 0 1 0 0,-1 0 0 0 0,1 0-1 0 0,-1 0 1 0 0,1 0 0 0 0,-1 0-1 0 0,1 0 1 0 0,-1 1 0 0 0,1-1-1 0 0,0 1 1 0 0,-1-1 0 0 0,1 1-1 0 0,-1 0 1 0 0,1-1-1 0 0,0 1 1 0 0,0 0 0 0 0,0 0-1 0 0,-1 0 1 0 0,1 0 0 0 0,0 0-1 0 0,0 0 1 0 0,0 0 0 0 0,0 0-1 0 0,0 0 1 0 0,1 1 0 0 0,-1-1-1 0 0,0 0 0 0 0,-33 29-8 0 0,-32 65 58 0 0,5 100 178 0 0,62-185-227 0 0,-1 1 0 0 0,2-1 0 0 0,-1 1 0 0 0,1-1 0 0 0,1 0 0 0 0,0 0 1 0 0,0 0-1 0 0,1 0 0 0 0,0 0 0 0 0,1-1 0 0 0,0 0 0 0 0,0 0 0 0 0,1 0 0 0 0,0 0 0 0 0,1-1 1 0 0,0 0-1 0 0,0-1 0 0 0,4 3-1 0 0,2 6-2 0 0,-7-12 6 0 0,0-1 0 0 0,0 0 0 0 0,1 0 0 0 0,-1-1 0 0 0,1 0 0 0 0,-1 0 0 0 0,1-1 0 0 0,0 1 0 0 0,-1-2 0 0 0,1 1 0 0 0,0-1 0 0 0,0 0 0 0 0,0 0 0 0 0,0 0 0 0 0,-1-1 0 0 0,1 0 0 0 0,0-1 0 0 0,0 0 0 0 0,-1 0 0 0 0,1 0-1 0 0,-1-1 1 0 0,0 1 0 0 0,0-2 0 0 0,0 1 0 0 0,0-1 0 0 0,0 1 0 0 0,-1-2 0 0 0,0 1 0 0 0,0-1 0 0 0,0 1 0 0 0,2-4-4 0 0,121-51-4310 0 0,-112 56 2984 0 0</inkml:trace>
  <inkml:trace contextRef="#ctx0" brushRef="#br0" timeOffset="10800.73">16827 1259 4337 0 0,'62'-59'1467'0'0,"-63"58"-1437"0"0,-1 0 1 0 0,0 1 0 0 0,1-1-1 0 0,-1 0 1 0 0,0 0-1 0 0,1 1 1 0 0,-1-1-1 0 0,0 1 1 0 0,0 0-1 0 0,0 0 1 0 0,1-1-1 0 0,-1 1 1 0 0,0 0 0 0 0,0 0-1 0 0,0 1 1 0 0,0-1-1 0 0,1 0 1 0 0,-1 1-1 0 0,0-1 1 0 0,0 1-1 0 0,1-1 1 0 0,-1 1-1 0 0,0 0 1 0 0,1 0 0 0 0,-1-1-1 0 0,1 1 1 0 0,-1 0-1 0 0,1 1 1 0 0,-1-1-1 0 0,1 0 1 0 0,-1 1-31 0 0,-18 13 194 0 0,-1 1-1 0 0,2 1 1 0 0,0 1 0 0 0,2 1 0 0 0,0 0 0 0 0,1 1 0 0 0,0 1 0 0 0,2 0 0 0 0,1 1-1 0 0,0 1 1 0 0,0 4-194 0 0,11-26 17 0 0,0 1-1 0 0,1 0 1 0 0,-1 0-1 0 0,0 1 1 0 0,1-1-1 0 0,-1 0 1 0 0,1 0 0 0 0,0 1-1 0 0,-1-1 1 0 0,1 1-1 0 0,0-1 1 0 0,1 1-1 0 0,-1 0 1 0 0,0-1-1 0 0,1 1 1 0 0,-1 0-1 0 0,1-1 1 0 0,0 1 0 0 0,0 0-1 0 0,0-1 1 0 0,0 1-1 0 0,1 0 1 0 0,-1 0-1 0 0,1-1 1 0 0,0 1-1 0 0,-1-1 1 0 0,1 1-1 0 0,0-1 1 0 0,0 1 0 0 0,1-1-1 0 0,-1 1 1 0 0,1-1-1 0 0,-1 0 1 0 0,1 0-1 0 0,0 0 1 0 0,-1 0-1 0 0,1 0 1 0 0,0 0-1 0 0,0 0 1 0 0,0 0 0 0 0,1-1-1 0 0,1 2-16 0 0,63-52 133 0 0,-14-6-56 0 0,-1-1 0 0 0,-4-3 0 0 0,-2-2 0 0 0,22-42-77 0 0,-44 57 34 0 0,-2-1 0 0 0,-2-1-1 0 0,-3 0 1 0 0,-1-2-1 0 0,-3 0 1 0 0,0-8-34 0 0,-7 31 19 0 0,50-213 181 0 0,-19 100 181 0 0,-38 140-364 0 0,1 1-1 0 0,-1-1 1 0 0,1 1-1 0 0,-1-1 1 0 0,1 0-1 0 0,-1 1 1 0 0,1-1-1 0 0,-1 0 1 0 0,1 0-1 0 0,-1 0 1 0 0,0 1-1 0 0,1-1 1 0 0,-1 0-1 0 0,1 0 1 0 0,-1 0-1 0 0,0 0 1 0 0,1 0-1 0 0,-1 0 1 0 0,1 0 0 0 0,-1 0-1 0 0,0 0 1 0 0,1 0-1 0 0,-1 0 1 0 0,1 0-1 0 0,-1-1 1 0 0,0 1-1 0 0,1 0 1 0 0,-1 0-1 0 0,1-1 1 0 0,-1 1-1 0 0,1 0 1 0 0,-1-1-1 0 0,1 1 1 0 0,-1 0-1 0 0,1-1 1 0 0,-1 1-1 0 0,1-1 1 0 0,0 1 0 0 0,-1-1-1 0 0,1 1 1 0 0,0-1-1 0 0,-1 1 1 0 0,1-1-1 0 0,0 1 1 0 0,0-1-1 0 0,-1 1 1 0 0,1-1-1 0 0,0 0 1 0 0,0 1-1 0 0,0-1 1 0 0,0 0-17 0 0,-47 144-80 0 0,7 55 169 0 0,27-17 71 0 0,23 63 50 0 0,-8-231-320 0 0,0 0 1 0 0,0 0-1 0 0,1 0 1 0 0,1 0-1 0 0,0-1 1 0 0,1 1-1 0 0,0-1 1 0 0,1 0-1 0 0,1 0 1 0 0,0-1-1 0 0,0 0 1 0 0,1 0-1 0 0,0-1 1 0 0,1 0-1 0 0,0 0 1 0 0,1-1-1 0 0,0 0 0 0 0,2 1 110 0 0,3 0-697 0 0,0 2-323 0 0</inkml:trace>
  <inkml:trace contextRef="#ctx0" brushRef="#br0" timeOffset="11170.75">17297 1430 4337 0 0,'62'-16'2664'0'0,"126"-177"-2214"0"0,-165 161-358 0 0,-2-1 1 0 0,-1-1-1 0 0,-1 0 0 0 0,-2-1 1 0 0,11-34-93 0 0,-20 49 33 0 0,15-60 738 0 0,-23 79-739 0 0,-1 1 0 0 0,0 0 0 0 0,0-1 1 0 0,0 1-1 0 0,1 0 0 0 0,-1 0 0 0 0,0 0 1 0 0,0-1-1 0 0,0 1 0 0 0,0 0 1 0 0,1 0-1 0 0,-1 0 0 0 0,0 0 0 0 0,0 0 1 0 0,0 1-1 0 0,0-1 0 0 0,1 0 0 0 0,-1 0 1 0 0,0 0-1 0 0,0 1 0 0 0,0-1 1 0 0,1 0-1 0 0,-1 1 0 0 0,0-1 0 0 0,0 1 1 0 0,1-1-1 0 0,-1 1 0 0 0,0-1 0 0 0,1 1 1 0 0,-1 0-1 0 0,1-1 0 0 0,-1 1 1 0 0,1 0-1 0 0,-1-1 0 0 0,1 1 0 0 0,-1 0 1 0 0,1 0-1 0 0,0-1 0 0 0,-1 1 0 0 0,1 0 1 0 0,0 0-1 0 0,-1 0 0 0 0,1-1 1 0 0,0 1-1 0 0,0 0 0 0 0,0 0 0 0 0,0 0 1 0 0,0 0-1 0 0,0 0 0 0 0,0 0-32 0 0,-16 49 34 0 0,1 2 0 0 0,3-1 1 0 0,2 2-1 0 0,3 0 0 0 0,2 0 0 0 0,2 0 0 0 0,3 25-34 0 0,8 69 71 0 0,11-146-2757 0 0,-9-5 1485 0 0</inkml:trace>
  <inkml:trace contextRef="#ctx0" brushRef="#br0" timeOffset="11434.38">17998 342 7778 0 0,'-7'-9'3722'0'0,"0"15"-3401"0"0,10 8-670 0 0,0 0 0 0 0,0-1 0 0 0,2 0 0 0 0,0 1 0 0 0,0-2 0 0 0,1 1 0 0 0,0-1 0 0 0,1 0 0 0 0,8 10 349 0 0,0 3-272 0 0,-5 3-1159 0 0</inkml:trace>
  <inkml:trace contextRef="#ctx0" brushRef="#br0" timeOffset="11851.16">18130 1389 6425 0 0,'-12'-2'4834'0'0,"49"-8"-5080"0"0,-20 0 260 0 0,1-2 0 0 0,-2 0 0 0 0,1 0 0 0 0,-2-2 0 0 0,0 0 0 0 0,0 0 0 0 0,-1-2-1 0 0,-1 0 1 0 0,7-11-14 0 0,114-178 56 0 0,117-243 8 0 0,-46 92-22 0 0,-129 181 108 0 0,-76 174-146 0 0,0 0 0 0 0,1 0-1 0 0,-1 0 1 0 0,0 0-1 0 0,0-1 1 0 0,0 1-1 0 0,0 0 1 0 0,0 0-1 0 0,0 0 1 0 0,0-1-1 0 0,0 1 1 0 0,-1 0 0 0 0,1 0-1 0 0,0 0 1 0 0,-1 0-1 0 0,1 0 1 0 0,-1 0-1 0 0,1 0 1 0 0,-1 0-1 0 0,0 0 1 0 0,1 0-1 0 0,-1 0 1 0 0,0 0 0 0 0,0 0-1 0 0,1 0 1 0 0,-1 0-1 0 0,0 1 1 0 0,0-1-1 0 0,0 0 1 0 0,0 0-1 0 0,0 1 1 0 0,0-1-1 0 0,0 1 1 0 0,0-1 0 0 0,0 1-1 0 0,-1 0 1 0 0,1-1-1 0 0,0 1 1 0 0,0 0-1 0 0,0 0 1 0 0,0 0-1 0 0,-1 0 1 0 0,1 0-1 0 0,0 0 1 0 0,0 0 0 0 0,0 0-1 0 0,0 0 1 0 0,-1 0-1 0 0,1 1 1 0 0,0-1-1 0 0,0 1 1 0 0,0-1-1 0 0,0 1 1 0 0,0-1-1 0 0,0 1 1 0 0,0-1 0 0 0,0 1-4 0 0,-67 33 31 0 0,49-13-28 0 0,2 2-1 0 0,1 0 1 0 0,1 0 0 0 0,1 2 0 0 0,1 0-1 0 0,1 0 1 0 0,-2 10-3 0 0,-6 10 20 0 0,-187 480 505 0 0,61-4-164 0 0,94-320-281 0 0,32-96-49 0 0,-12 137-26 0 0,23-138-2394 0 0,11-93 895 0 0,-3-8 174 0 0</inkml:trace>
  <inkml:trace contextRef="#ctx0" brushRef="#br0" timeOffset="12306.44">18185 1792 4705 0 0,'-21'-72'1851'0'0,"21"70"-1812"0"0,-1 1-1 0 0,1 0 1 0 0,0-1-1 0 0,-1 1 1 0 0,1-1 0 0 0,0 1-1 0 0,0-1 1 0 0,0 1-1 0 0,0-1 1 0 0,0 1-1 0 0,1 0 1 0 0,-1-1 0 0 0,0 1-1 0 0,1-1 1 0 0,-1 1-1 0 0,1 0 1 0 0,-1-1 0 0 0,1 1-1 0 0,0 0 1 0 0,-1-1-1 0 0,1 1 1 0 0,0 0-1 0 0,0 0 1 0 0,0 0 0 0 0,0 0-1 0 0,0 0 1 0 0,0 0-1 0 0,0 0 1 0 0,0 0-1 0 0,1 0 1 0 0,-1 0 0 0 0,0 1-1 0 0,0-1 1 0 0,1 0-1 0 0,-1 1 1 0 0,1-1 0 0 0,-1 1-1 0 0,0 0 1 0 0,1-1-39 0 0,4-1 2 0 0,84-73 131 0 0,212-197 545 0 0,-61 62-341 0 0,-204 169-302 0 0,-2-1 0 0 0,-1-2-1 0 0,-2-2 1 0 0,10-21-35 0 0,0 2 27 0 0,210-402 103 0 0,-122 199 64 0 0,-118 196 166 0 0,-13 71-315 0 0,-1 1-1 0 0,0-1 1 0 0,0 1 0 0 0,0-1 0 0 0,1 1-1 0 0,-1 0 1 0 0,0 0 0 0 0,0 0-1 0 0,0 0 1 0 0,0 0 0 0 0,0 1 0 0 0,1-1-1 0 0,-1 0 1 0 0,0 1 0 0 0,0-1 0 0 0,1 1-1 0 0,-1 0 1 0 0,0 0 0 0 0,1 0 0 0 0,-1 0-1 0 0,0 0 1 0 0,1 0 0 0 0,-1 0 0 0 0,1 0-1 0 0,0 0 1 0 0,-1 1 0 0 0,1-1 0 0 0,0 0-1 0 0,0 1 1 0 0,0 0 0 0 0,0-1-45 0 0,-58 72 228 0 0,-15 68 81 0 0,29-41-197 0 0,5 3 0 0 0,3 1 0 0 0,6 1 0 0 0,-2 30-112 0 0,10-46 36 0 0,-3-2 0 0 0,-4 0-1 0 0,-4-2 1 0 0,-26 44-36 0 0,-26 67 67 0 0,31 71-53 0 0,16-116-4220 0 0,33-144 2999 0 0,0-5-444 0 0</inkml:trace>
  <inkml:trace contextRef="#ctx0" brushRef="#br0" timeOffset="12723.26">18626 1686 4969 0 0,'-23'-168'1860'0'0,"19"132"-806"0"0,100 40-815 0 0,-65 0-228 0 0,0-1 1 0 0,1-1-1 0 0,-1-1 1 0 0,1-2 0 0 0,-1-2-1 0 0,1 0 1 0 0,-1-2-1 0 0,0-2 1 0 0,-1-1-1 0 0,1-1 1 0 0,-2-1-1 0 0,1-2 1 0 0,-2-1 0 0 0,1-1-1 0 0,-2-1 1 0 0,0-2-1 0 0,-1-1 1 0 0,6-6-12 0 0,85-112 114 0 0,-103 111-85 0 0,25-74 141 0 0,-38 97-145 0 0,0 0-1 0 0,0 0 1 0 0,0 0 0 0 0,0 0-1 0 0,-1 0 1 0 0,1 0-1 0 0,-1 0 1 0 0,1 0 0 0 0,-1 0-1 0 0,0 0 1 0 0,0 0 0 0 0,0-1-1 0 0,0 1 1 0 0,0 0-1 0 0,-1 0 1 0 0,1 0 0 0 0,0 0-1 0 0,-1 0 1 0 0,0 0-1 0 0,1 0 1 0 0,-1 0 0 0 0,0 0-1 0 0,0 0 1 0 0,0 0-1 0 0,0 1 1 0 0,-1-1 0 0 0,1 0-1 0 0,0 1 1 0 0,-1-1 0 0 0,1 1-1 0 0,-1-1 1 0 0,1 1-1 0 0,-1 0 1 0 0,0-1 0 0 0,0 1-1 0 0,0 0 1 0 0,1 0-1 0 0,-1 1 1 0 0,0-1 0 0 0,0 0-1 0 0,0 0 1 0 0,0 1-1 0 0,0-1 1 0 0,-1 1 0 0 0,1 0-1 0 0,0 0 1 0 0,0 0 0 0 0,0 0-1 0 0,0 0 1 0 0,0 0-1 0 0,0 0 1 0 0,0 1 0 0 0,0-1-1 0 0,0 1 1 0 0,-1-1-25 0 0,-65 46 1567 0 0,57-36-1425 0 0,1 0 0 0 0,0 1 0 0 0,1 1 1 0 0,1-1-1 0 0,0 1 0 0 0,0 1 0 0 0,1 0 1 0 0,1 0-1 0 0,0 0 0 0 0,0 0 0 0 0,1 2-142 0 0,-27 95 328 0 0,29-104-351 0 0,0 1-1 0 0,0 0 1 0 0,1-1-1 0 0,0 1 1 0 0,0 0 0 0 0,0 0-1 0 0,1 1 1 0 0,0-1-1 0 0,1 0 1 0 0,-1 0-1 0 0,1 0 1 0 0,1 1-1 0 0,-1-1 1 0 0,1 0-1 0 0,1 0 1 0 0,-1 0 0 0 0,1 0-1 0 0,1 0 1 0 0,-1 0-1 0 0,1 0 1 0 0,0-1-1 0 0,0 1 1 0 0,1-1-1 0 0,0 0 1 0 0,0 0 0 0 0,1-1-1 0 0,-1 1 1 0 0,1-1-1 0 0,1 0 1 0 0,-1 0-1 0 0,0 0 1 0 0,1-1-1 0 0,0 0 1 0 0,0 0-1 0 0,1 0 1 0 0,1 0 23 0 0,90-17-4561 0 0,-76 7 3594 0 0,11-5-724 0 0</inkml:trace>
  <inkml:trace contextRef="#ctx0" brushRef="#br0" timeOffset="13084.83">19564 1294 4425 0 0,'118'-155'1740'0'0,"-97"126"-485"0"0,-29 38-952 0 0,8-9-123 0 0,-14 48 89 0 0,9-32-129 0 0,2 0 0 0 0,-1 0-1 0 0,2 0 1 0 0,0 0 0 0 0,1 1-1 0 0,1-1 1 0 0,0 0 0 0 0,2 11-140 0 0,-1-17 89 0 0,9 214 1014 0 0,-17-152-752 0 0,23-151 481 0 0,2 41-807 0 0,3 1 0 0 0,1 1 0 0 0,1 2 0 0 0,2 0 1 0 0,10-9-26 0 0,218-230 409 0 0,-147 164-2754 0 0,-79 93 1356 0 0</inkml:trace>
  <inkml:trace contextRef="#ctx0" brushRef="#br0" timeOffset="14035.25">20318 1137 1584 0 0,'40'62'599'0'0,"-39"-61"-588"0"0,0 0 0 0 0,-1 0 0 0 0,1-1 0 0 0,0 1 0 0 0,0 0 0 0 0,0-1 0 0 0,0 1 0 0 0,0 0 0 0 0,0-1 0 0 0,0 1 0 0 0,0-1 0 0 0,0 1 0 0 0,0-1 0 0 0,0 0 0 0 0,0 0 0 0 0,0 1 0 0 0,0-1 0 0 0,0 0 0 0 0,0 0 0 0 0,1 0 0 0 0,-1 0 0 0 0,0 0 0 0 0,0 0 0 0 0,0 0 0 0 0,0-1 0 0 0,0 1 0 0 0,0 0 0 0 0,0-1 0 0 0,0 1 0 0 0,0 0 0 0 0,0-1 0 0 0,0 1 0 0 0,0-1 0 0 0,0 0 0 0 0,0 1 0 0 0,0-1 0 0 0,0 0 0 0 0,0 0 0 0 0,0 1 0 0 0,0-2-11 0 0,9-4 135 0 0,104-57 2670 0 0,-109 60-2655 0 0,-1-1 0 0 0,0 0 0 0 0,1 0 1 0 0,-1 0-1 0 0,0-1 0 0 0,-1 0 0 0 0,1 0 1 0 0,-1 0-1 0 0,0 0 0 0 0,0 0 0 0 0,-1 0 1 0 0,0-1-1 0 0,1 1 0 0 0,-2-1 0 0 0,1 0 1 0 0,-1 0-1 0 0,0 1 0 0 0,0-1 0 0 0,0 0 1 0 0,-1 0-1 0 0,0 0 0 0 0,0 0 0 0 0,-1 0 1 0 0,0 0-1 0 0,0 0 0 0 0,0 0 0 0 0,0 1 1 0 0,-1-1-1 0 0,0 0 0 0 0,-2-3-150 0 0,2 7 60 0 0,1-1-1 0 0,-1 1 1 0 0,1 0-1 0 0,-1 0 0 0 0,0 0 1 0 0,0 0-1 0 0,0 0 1 0 0,0 1-1 0 0,0-1 1 0 0,0 1-1 0 0,-1-1 1 0 0,1 1-1 0 0,0 0 0 0 0,-1 0 1 0 0,1 0-1 0 0,-1 0 1 0 0,1 0-1 0 0,-1 0 1 0 0,0 1-1 0 0,1-1 1 0 0,-1 1-1 0 0,0 0 1 0 0,1 0-1 0 0,-1 0 0 0 0,0 0 1 0 0,1 0-1 0 0,-1 1 1 0 0,0-1-1 0 0,1 1 1 0 0,-1-1-1 0 0,1 1 1 0 0,-1 0-1 0 0,1 0 0 0 0,-1 0 1 0 0,1 1-1 0 0,-1-1 1 0 0,1 1-1 0 0,-2 1-59 0 0,-8 4 70 0 0,1 1-1 0 0,0 0 0 0 0,0 1 0 0 0,1 0 0 0 0,0 1 1 0 0,1 0-1 0 0,0 1 0 0 0,0-1 0 0 0,1 2 1 0 0,1-1-1 0 0,0 1 0 0 0,0 0 0 0 0,1 1 1 0 0,-1 3-70 0 0,-18 30 168 0 0,17-31-145 0 0,1 0 0 0 0,0 0 0 0 0,0 0 0 0 0,2 0 0 0 0,0 1 0 0 0,1 0 0 0 0,0 0 1 0 0,2 1-1 0 0,0-1 0 0 0,0 1 0 0 0,2-1 0 0 0,0 1 0 0 0,2 16-23 0 0,0-28 3 0 0,-1 0 0 0 0,1 0-1 0 0,1 0 1 0 0,-1 0 0 0 0,1 0 0 0 0,0 0 0 0 0,0 0 0 0 0,0-1-1 0 0,0 0 1 0 0,1 0 0 0 0,0 0 0 0 0,0 0 0 0 0,0 0 0 0 0,0-1 0 0 0,1 1-1 0 0,-1-1 1 0 0,1 0 0 0 0,0-1 0 0 0,0 1 0 0 0,0-1 0 0 0,0 0-1 0 0,0 0 1 0 0,1-1 0 0 0,-1 1 0 0 0,0-1 0 0 0,1 0 0 0 0,-1-1-1 0 0,1 1 1 0 0,-1-1 0 0 0,1 0 0 0 0,-1-1 0 0 0,1 1 0 0 0,-1-1-1 0 0,1 0 1 0 0,-1 0 0 0 0,1-1 0 0 0,-1 0 0 0 0,0 0 0 0 0,0 0-1 0 0,0 0 1 0 0,0-1 0 0 0,0 0 0 0 0,-1 0 0 0 0,1 0 0 0 0,-1-1-1 0 0,0 1 1 0 0,3-4-3 0 0,156-142 102 0 0,-64 79-68 0 0,-32 30-28 0 0,-66 39-13 0 0,-1 1-1 0 0,-28 173 161 0 0,22-141-123 0 0,5-30-28 0 0,-1 0 0 0 0,1 0 0 0 0,0 1 0 0 0,0-1 0 0 0,0 1 1 0 0,0-1-1 0 0,0 1 0 0 0,0-1 0 0 0,1 1 0 0 0,-1-1 0 0 0,1 1 0 0 0,0 0 0 0 0,-1-1 0 0 0,1 1 0 0 0,1 0 1 0 0,-1-1-1 0 0,0 1 0 0 0,1 0 0 0 0,-1-1 0 0 0,1 1 0 0 0,0-1 0 0 0,0 1 0 0 0,0-1 0 0 0,0 1 1 0 0,0-1-1 0 0,0 0 0 0 0,1 1 0 0 0,-1-1 0 0 0,1 0 0 0 0,-1 0 0 0 0,1 0 0 0 0,0 0 0 0 0,0 0 0 0 0,0-1 1 0 0,0 1-1 0 0,0-1 0 0 0,1 1 0 0 0,-1-1 0 0 0,0 0 0 0 0,1 1 0 0 0,-1-1 0 0 0,1 0 0 0 0,2 0-2 0 0,5-2 11 0 0,-1-1 0 0 0,1-1 0 0 0,-1 1 0 0 0,1-1-1 0 0,-1-1 1 0 0,0 0 0 0 0,0 0 0 0 0,0-1 0 0 0,-1 0 0 0 0,1-1-1 0 0,-1 1 1 0 0,-1-2 0 0 0,1 1 0 0 0,-1-1 0 0 0,3-3-11 0 0,-3 4 3 0 0,81-97 13 0 0,8 6-72 0 0,-85 109-96 0 0,-15 79 73 0 0,5-89 81 0 0,1 1-1 0 0,-1 0 1 0 0,1-1 0 0 0,-1 0-1 0 0,1 1 1 0 0,0-1 0 0 0,0 0-1 0 0,0 0 1 0 0,1 0 0 0 0,-1 0-1 0 0,0 0 1 0 0,1 0 0 0 0,-1-1-1 0 0,1 1 1 0 0,0-1 0 0 0,-1 0-1 0 0,1 1 1 0 0,0-1 0 0 0,0-1-1 0 0,0 1 1 0 0,0 0 0 0 0,0-1-1 0 0,-1 1 1 0 0,1-1 0 0 0,0 0-1 0 0,0 0 1 0 0,0 0 0 0 0,0-1-1 0 0,0 1 1 0 0,0 0 0 0 0,0-1-1 0 0,0 0 1 0 0,0 0 0 0 0,0 0-1 0 0,-1 0 1 0 0,1 0 0 0 0,0-1-1 0 0,-1 1 1 0 0,1-1 0 0 0,-1 0-1 0 0,1 1 1 0 0,-1-1 0 0 0,0 0-1 0 0,0-1 1 0 0,0 1 0 0 0,0 0-1 0 0,0-1 1 0 0,0 0-2 0 0,19-18 36 0 0,-1-2 0 0 0,-1 0 0 0 0,-1-1-1 0 0,-1-1 1 0 0,14-26-36 0 0,-29 46 4 0 0,29-51 15 0 0,-4-2 0 0 0,-2 0 0 0 0,-2-2 1 0 0,-3 0-1 0 0,8-46-19 0 0,47-240-40 0 0,-45 216-10 0 0,-27 110-33 0 0,-10 30-62 0 0,-11 38-23 0 0,-39 121 141 0 0,7 3 0 0 0,-12 103 27 0 0,2 70 108 0 0,29-173-1594 0 0,21-122-692 0 0,10-39 970 0 0</inkml:trace>
  <inkml:trace contextRef="#ctx0" brushRef="#br0" timeOffset="14282.78">21225 777 6457 0 0,'-4'-37'4912'0'0,"4"37"-4653"0"0,0 0-19 0 0,12 0 197 0 0,14 5-368 0 0,0-1 0 0 0,0-1 0 0 0,0-1 1 0 0,1-1-1 0 0,-1-2 0 0 0,0 0 0 0 0,0-2 0 0 0,0-1 0 0 0,9-3-69 0 0,126-31-2766 0 0,-136 29 1687 0 0</inkml:trace>
  <inkml:trace contextRef="#ctx0" brushRef="#br0" timeOffset="21162.01">14625 2735 368 0 0,'58'-33'384'0'0,"-57"32"-280"0"0,0 0 1 0 0,-1 0-1 0 0,1 0 0 0 0,0-1 0 0 0,0 1 1 0 0,-1 0-1 0 0,1 0 0 0 0,-1-1 0 0 0,1 1 1 0 0,-1 0-1 0 0,1-1 0 0 0,-1 1 0 0 0,0 0 0 0 0,0-1 1 0 0,0 1-1 0 0,0-1 0 0 0,0 1 0 0 0,0 0 1 0 0,0-1-1 0 0,0 1 0 0 0,0-1 0 0 0,-1 1 1 0 0,1 0-1 0 0,0-1 0 0 0,-1 1 0 0 0,1 0 0 0 0,-1 0 1 0 0,0-1-1 0 0,1 1 0 0 0,-1 0 0 0 0,0 0 1 0 0,0 0-1 0 0,0 0 0 0 0,0 0 0 0 0,0 0 1 0 0,0 0-1 0 0,0 0-104 0 0,-3-5 639 0 0,-50-41 2732 0 0,51 46-3336 0 0,0 0 1 0 0,-1-1-1 0 0,0 1 1 0 0,1 0-1 0 0,-1 1 1 0 0,1-1-1 0 0,-1 1 1 0 0,0 0-1 0 0,0 0 0 0 0,1 0 1 0 0,-1 0-1 0 0,0 0 1 0 0,1 1-1 0 0,-1 0 1 0 0,0 0-1 0 0,1 0 1 0 0,-1 0-1 0 0,1 0 1 0 0,-1 1-1 0 0,1-1 1 0 0,0 1-1 0 0,0 0 1 0 0,0 0-1 0 0,0 0 1 0 0,0 1-1 0 0,0-1 1 0 0,0 1-36 0 0,-35 56 385 0 0,-19 42 42 0 0,-11 119-124 0 0,65-216-307 0 0,0 1-1 0 0,1 0 1 0 0,0-1 0 0 0,0 1 0 0 0,1 0 0 0 0,-1 0 0 0 0,1 0 0 0 0,0 0 0 0 0,0 0 0 0 0,0 0 0 0 0,1 0 0 0 0,0 0-1 0 0,0 0 1 0 0,0 0 0 0 0,1 1 0 0 0,0-1 0 0 0,0 0 0 0 0,0 0 0 0 0,0 0 0 0 0,1 0 0 0 0,0-1 0 0 0,0 1 0 0 0,0 0-1 0 0,0-1 1 0 0,1 1 0 0 0,0-1 0 0 0,0 0 0 0 0,0 0 0 0 0,0 0 0 0 0,2 1 4 0 0,4-2-182 0 0,-1 0 1 0 0,1 0-1 0 0,-1-1 1 0 0,1 0-1 0 0,0 0 0 0 0,0-1 1 0 0,0 0-1 0 0,0-1 1 0 0,0 0-1 0 0,-1 0 1 0 0,1-1-1 0 0,0 0 0 0 0,0-1 1 0 0,0 0-1 0 0,-1 0 1 0 0,1-1-1 0 0,-1 0 0 0 0,1 0 1 0 0,6-5 181 0 0,18-12-918 0 0</inkml:trace>
  <inkml:trace contextRef="#ctx0" brushRef="#br0" timeOffset="22171.36">15224 2634 3209 0 0,'-68'39'1792'0'0,"-59"21"-409"0"0,21 7 773 0 0,15 23-666 0 0,87-85-1478 0 0,0 1-1 0 0,1-1 0 0 0,0 1 1 0 0,0 0-1 0 0,1 0 0 0 0,0 0 1 0 0,0 1-1 0 0,0-1 1 0 0,1 0-1 0 0,0 1 0 0 0,0-1 1 0 0,0 1-1 0 0,1-1 0 0 0,0 1 1 0 0,1 0-1 0 0,-1-1 1 0 0,2 7-12 0 0,-1-11-4 0 0,0-1 1 0 0,0 1 0 0 0,0 0 0 0 0,0-1 0 0 0,0 1 0 0 0,0-1 0 0 0,1 0-1 0 0,-1 1 1 0 0,0-1 0 0 0,1 0 0 0 0,-1 0 0 0 0,1 0 0 0 0,-1 0 0 0 0,1 0-1 0 0,0 0 1 0 0,-1 0 0 0 0,1 0 0 0 0,0-1 0 0 0,0 1 0 0 0,-1 0 0 0 0,1-1 0 0 0,0 0-1 0 0,0 1 1 0 0,0-1 0 0 0,0 0 0 0 0,-1 0 0 0 0,1 0 0 0 0,0 0 0 0 0,0-1-1 0 0,0 1 1 0 0,0 0 0 0 0,0-1 0 0 0,-1 1 0 0 0,1-1 0 0 0,0 0 0 0 0,0 1-1 0 0,-1-1 4 0 0,66-33-26 0 0,93-74 19 0 0,-143 93 9 0 0,-7 7 5 0 0,0 0 0 0 0,-1 0-1 0 0,0-1 1 0 0,0 0-1 0 0,-1-1 1 0 0,0 0 0 0 0,-1 0-1 0 0,0-1 1 0 0,0 0-1 0 0,-1 0 1 0 0,-1 0 0 0 0,1-3-7 0 0,22-103 185 0 0,-27 112-132 0 0,-1 5-39 0 0,0-1 0 0 0,1 1 1 0 0,-1 0-1 0 0,0 0 0 0 0,1 0 0 0 0,-1-1 0 0 0,0 1 0 0 0,0 0 0 0 0,1-1 0 0 0,-1 1 1 0 0,0 0-1 0 0,0-1 0 0 0,0 1 0 0 0,1 0 0 0 0,-1-1 0 0 0,0 1 0 0 0,0 0 1 0 0,0-1-1 0 0,0 1 0 0 0,0-1 0 0 0,0 1 0 0 0,0 0 0 0 0,0-1 0 0 0,0 1 1 0 0,0 0-1 0 0,0-1 0 0 0,0 1 0 0 0,0-1 0 0 0,0 1 0 0 0,0 0 0 0 0,0-1 1 0 0,0 1-1 0 0,0-1 0 0 0,0 1 0 0 0,-1 0 0 0 0,1-1 0 0 0,0 1 0 0 0,0 0 0 0 0,0-1 1 0 0,-1 1-1 0 0,1 0 0 0 0,0 0 0 0 0,0-1 0 0 0,-1 1 0 0 0,1 0 0 0 0,0 0 1 0 0,-1-1-1 0 0,1 1 0 0 0,0 0 0 0 0,-1 0 0 0 0,1 0 0 0 0,0-1 0 0 0,-1 1 1 0 0,1 0-1 0 0,-1 0 0 0 0,1 0 0 0 0,0 0 0 0 0,-1 0 0 0 0,1 0 0 0 0,0 0 1 0 0,-1 0-1 0 0,1 0 0 0 0,-1 0 0 0 0,1 0 0 0 0,0 0 0 0 0,-1 0 0 0 0,1 0 1 0 0,-1 0-1 0 0,1 1 0 0 0,-1-1-14 0 0,-37 65 417 0 0,10-23-334 0 0,9 50 136 0 0,18-55-141 0 0,19 68-16 0 0,-17-103-62 0 0,0-1 0 0 0,-1 1 0 0 0,1 0 0 0 0,0 0 0 0 0,0 0 1 0 0,0-1-1 0 0,0 1 0 0 0,1-1 0 0 0,-1 1 0 0 0,0-1 0 0 0,1 1 1 0 0,-1-1-1 0 0,1 0 0 0 0,-1 1 0 0 0,1-1 0 0 0,0 0 0 0 0,0 0 1 0 0,-1 0-1 0 0,1-1 0 0 0,0 1 0 0 0,0 0 0 0 0,0-1 0 0 0,0 1 1 0 0,0-1-1 0 0,0 1 0 0 0,0-1 0 0 0,0 0 0 0 0,0 0 0 0 0,0 0 1 0 0,0 0-1 0 0,0 0 0 0 0,0-1 0 0 0,0 1 0 0 0,0 0 0 0 0,-1-1 1 0 0,1 0-1 0 0,0 1 0 0 0,0-1 0 0 0,0 0 0 0 0,63-47 56 0 0,10-55 11 0 0,-6 14-8 0 0,-36 63-39 0 0,-49 114 108 0 0,12-31-120 0 0,3-51-9 0 0,1 0 1 0 0,0 0-1 0 0,1 0 1 0 0,-1 1-1 0 0,1-1 1 0 0,1 0-1 0 0,-1 0 1 0 0,1-1-1 0 0,0 1 1 0 0,0 0-1 0 0,0 0 1 0 0,1-1-1 0 0,0 1 1 0 0,0-1-1 0 0,1 0 1 0 0,0 0 0 0 0,34-25 16 0 0,-16 1-1 0 0,-1 0 1 0 0,0-2-1 0 0,-2 0 1 0 0,-1-2-1 0 0,0 0 1 0 0,-2-1-1 0 0,0-1-15 0 0,76-97 52 0 0,-55 88-44 0 0,-40 57-18 0 0,-3 20-6 0 0,3-31 8 0 0,0 0 0 0 0,1 0 0 0 0,0 0 0 0 0,1 0 0 0 0,0 0 1 0 0,1 0-1 0 0,0 0 0 0 0,1 0 0 0 0,1 0 0 0 0,-1 0 0 0 0,2 0 0 0 0,0 0 0 0 0,0 0 0 0 0,1-1 0 0 0,1 1 0 0 0,0-1 1 0 0,0 0-1 0 0,1-1 0 0 0,2 2 8 0 0,-3-8 0 0 0,0-1 0 0 0,0 1 0 0 0,0-1 0 0 0,0-1 0 0 0,1 1 0 0 0,0-1 0 0 0,-1 0 0 0 0,1 0 0 0 0,0 0 0 0 0,0-1 0 0 0,0 0 0 0 0,0 0 0 0 0,0-1 0 0 0,0 0 0 0 0,0 0 0 0 0,1 0 0 0 0,-1-1 0 0 0,0 0 0 0 0,0 0 0 0 0,0 0 0 0 0,-1-1 0 0 0,1 0 0 0 0,0 0 0 0 0,-1 0 0 0 0,1-1 0 0 0,-1 0 0 0 0,1 0 0 0 0,3-3 0 0 0,-4 4 0 0 0,72-61-26 0 0,-61 47 3 0 0,-1 0 0 0 0,-1-2 0 0 0,0 1 0 0 0,-1-2 1 0 0,-1 0-1 0 0,0 0 0 0 0,-2-1 0 0 0,0-1 0 0 0,0-4 23 0 0,91-190-335 0 0,5-75 47 0 0,-89 169 468 0 0,-36 138-240 0 0,-7 105-68 0 0,21 125 276 0 0,30 255-803 0 0,-7-428-797 0 0,-14-55 673 0 0</inkml:trace>
  <inkml:trace contextRef="#ctx0" brushRef="#br0" timeOffset="22441.19">16174 2294 6193 0 0,'-17'-11'2970'0'0,"31"12"-2168"0"0,-13-1-792 0 0,178 38 160 0 0,33-11-3980 0 0,-174-17 2300 0 0</inkml:trace>
  <inkml:trace contextRef="#ctx0" brushRef="#br0" timeOffset="22811.21">16772 2383 2513 0 0,'56'12'1105'0'0,"-43"32"205"0"0,17 307 249 0 0,-11-237-1166 0 0,-5-39-41 0 0,-2-46 728 0 0,124-403-439 0 0,-50 240-595 0 0,-35 89-242 0 0,-51 44 193 0 0,4-5-224 0 0,1-1-1 0 0,0 0 0 0 0,0 1 1 0 0,1 0-1 0 0,0 0 0 0 0,0 1 0 0 0,0 0 1 0 0,0 0-1 0 0,1 0 0 0 0,0 1 1 0 0,0 0-1 0 0,0 0 0 0 0,1 1 1 0 0,-1-1-1 0 0,1 2 0 0 0,0-1 1 0 0,-1 1-1 0 0,1 0 0 0 0,2 1 228 0 0,13 0-663 0 0,-4 0-139 0 0</inkml:trace>
  <inkml:trace contextRef="#ctx0" brushRef="#br0" timeOffset="23512.99">17435 2367 1184 0 0,'57'26'971'0'0,"-76"-20"3661"0"0,-33 14-2666 0 0,35-14-1216 0 0,9 0-612 0 0,0 1 0 0 0,0-1 0 0 0,1 1 0 0 0,0 1 0 0 0,0-1 0 0 0,1 1 0 0 0,0 1 0 0 0,0-1-1 0 0,1 1 1 0 0,-3 7-138 0 0,1-5 27 0 0,-40 105 537 0 0,33 30-436 0 0,29-87-151 0 0,-13-58 19 0 0,1-1 0 0 0,-1 1-1 0 0,1-1 1 0 0,-1 0-1 0 0,0 0 1 0 0,1 0 0 0 0,-1 0-1 0 0,1 0 1 0 0,-1 0-1 0 0,1-1 1 0 0,-1 1 0 0 0,0-1-1 0 0,1 1 1 0 0,-1-1-1 0 0,0 0 1 0 0,0 0-1 0 0,0 0 1 0 0,1 0 0 0 0,-1-1-1 0 0,0 1 1 0 0,0 0-1 0 0,-1-1 1 0 0,1 0 0 0 0,0 1-1 0 0,0-1 1 0 0,0 0 4 0 0,83-92-475 0 0,-77 83 453 0 0,-1 0-1 0 0,-1 0 1 0 0,0-1-1 0 0,0 0 1 0 0,-1 0-1 0 0,-1 0 1 0 0,0-1-1 0 0,-1 0 1 0 0,0 1-1 0 0,-1-1 1 0 0,0 0-1 0 0,-1 0 1 0 0,-1 0-1 0 0,0-10 23 0 0,-34-24 64 0 0,70 25-256 0 0,137-86 114 0 0,-44-31 140 0 0,4-121 49 0 0,-62 54 93 0 0,-80 142 559 0 0,-17 89-823 0 0,23-19 60 0 0,-95 132 175 0 0,74-96-135 0 0,1 1 0 0 0,3 0 0 0 0,1 2 0 0 0,2 0 0 0 0,3 1 0 0 0,1 0 0 0 0,2 1 0 0 0,3 1 0 0 0,1 0 0 0 0,3 0 0 0 0,2 0 0 0 0,1 0 0 0 0,3 0 0 0 0,6 29-40 0 0,-5-40 4 0 0,2 1 0 0 0,2-1 0 0 0,1 0 0 0 0,2 0 0 0 0,2-1 1 0 0,1-1-1 0 0,2 0 0 0 0,1 0 0 0 0,1-2-4 0 0,-15-29-50 0 0,0-1 0 0 0,-1 0-1 0 0,1 1 1 0 0,0-1 0 0 0,1 0 0 0 0,-1 0 0 0 0,0 0-1 0 0,1-1 1 0 0,0 1 0 0 0,-1 0 0 0 0,1-1 0 0 0,0 0 0 0 0,0 0-1 0 0,1 0 1 0 0,-1 0 0 0 0,0 0 0 0 0,1-1 0 0 0,-1 1-1 0 0,1-1 1 0 0,-1 0 0 0 0,1 0 0 0 0,0 0 0 0 0,-1-1-1 0 0,1 1 1 0 0,0-1 0 0 0,0 0 0 0 0,-1 0 0 0 0,1 0-1 0 0,0 0 1 0 0,0-1 50 0 0,41-31-1351 0 0,-28 5 90 0 0</inkml:trace>
  <inkml:trace contextRef="#ctx0" brushRef="#br0" timeOffset="25235.46">19259 2623 2857 0 0,'52'-148'1055'0'0,"-50"102"118"0"0,-9 43-490 0 0,2-1-429 0 0,-1 0 1 0 0,-1 0-1 0 0,1 0 0 0 0,0 1 1 0 0,-1 0-1 0 0,0 1 0 0 0,0 0 1 0 0,1 0-1 0 0,-1 0 1 0 0,-1 1-1 0 0,1 0 0 0 0,0 0 1 0 0,0 0-1 0 0,0 1 0 0 0,0 0 1 0 0,-1 1-1 0 0,1 0 1 0 0,0 0-1 0 0,-6 2-254 0 0,-43 23 480 0 0,-25 51-105 0 0,53-25-302 0 0,21-30-95 0 0,10 19-153 0 0,81 66-104 0 0,39 50 246 0 0,-90-86 23 0 0,-31-61 14 0 0,0-7 3 0 0,-1 0 0 0 0,0 0 0 0 0,0 0 0 0 0,0 0 0 0 0,0 0 0 0 0,-1 0 0 0 0,1 0 0 0 0,-1 0 0 0 0,1 0 0 0 0,-1 0 0 0 0,0 0 0 0 0,0 1 0 0 0,-1-1 0 0 0,1 0 0 0 0,-1 0 0 0 0,0 0 0 0 0,1 0 0 0 0,-1 0-1 0 0,0 0 1 0 0,-1 0 0 0 0,1 0 0 0 0,-1 0 0 0 0,1-1 0 0 0,-1 1 0 0 0,0 0 0 0 0,0-1 0 0 0,0 0 0 0 0,0 1 0 0 0,0-1 0 0 0,0 0 0 0 0,-1 0 0 0 0,1 0 0 0 0,-2 0-7 0 0,3-1-7 0 0,-1 1 0 0 0,1-1 0 0 0,-1 0 0 0 0,0 0 0 0 0,1 0 0 0 0,-1 0 0 0 0,0-1 0 0 0,0 1 0 0 0,0 0 0 0 0,0-1 0 0 0,0 1 0 0 0,0-1 1 0 0,0 0-1 0 0,1 0 0 0 0,-1 0 0 0 0,0 0 0 0 0,0 0 0 0 0,0 0 0 0 0,0 0 0 0 0,0 0 0 0 0,0-1 0 0 0,0 1 0 0 0,0-1 0 0 0,0 0 0 0 0,0 1 0 0 0,1-1 0 0 0,-1 0 0 0 0,0 0 0 0 0,0 0 1 0 0,1 0-1 0 0,-1 0 0 0 0,1-1 0 0 0,-1 1 0 0 0,1 0 0 0 0,0-1 0 0 0,-1 1 0 0 0,1-1 0 0 0,0 0 0 0 0,0 1 0 0 0,0-1 0 0 0,0 0 0 0 0,0 1 0 0 0,0-1 0 0 0,1 0 0 0 0,-1 0 0 0 0,1 0 1 0 0,-1 0-1 0 0,1 0 0 0 0,0 0 7 0 0,0-7-216 0 0,1-1 1 0 0,1 1 0 0 0,-1 0-1 0 0,2 0 1 0 0,-1 0-1 0 0,1 0 1 0 0,1 0 0 0 0,-1 0-1 0 0,2 1 1 0 0,-1-1 0 0 0,1 1-1 0 0,0 0 1 0 0,1 1 0 0 0,4-6 215 0 0,16-25-958 0 0,-2-4-340 0 0</inkml:trace>
  <inkml:trace contextRef="#ctx0" brushRef="#br0" timeOffset="25897.96">19511 2479 4809 0 0,'129'-138'1415'0'0,"-111"116"-785"0"0,-31 32-357 0 0,2 3-182 0 0,0 1 1 0 0,2-1-1 0 0,-1 2 0 0 0,2-1 1 0 0,0 1-1 0 0,1 1 1 0 0,0-1-1 0 0,2 1 0 0 0,-1 0 1 0 0,2 0-1 0 0,0 1 0 0 0,1-1 1 0 0,1 1-1 0 0,0 0 1 0 0,2 0-1 0 0,0 0 0 0 0,0 0 1 0 0,2 0-1 0 0,0-1 0 0 0,1 1 1 0 0,0-1-1 0 0,2 1 1 0 0,0-1-1 0 0,0 0 0 0 0,6 8-91 0 0,-10-20 3 0 0,1-1 0 0 0,0 1-1 0 0,0-1 1 0 0,1 1-1 0 0,-1-1 1 0 0,1 0-1 0 0,0 0 1 0 0,0 0 0 0 0,0 0-1 0 0,0-1 1 0 0,0 1-1 0 0,1-1 1 0 0,-1 0 0 0 0,1 0-1 0 0,-1 0 1 0 0,1 0-1 0 0,0 0 1 0 0,0-1-1 0 0,0 0 1 0 0,0 0 0 0 0,0 0-1 0 0,0 0 1 0 0,0-1-1 0 0,0 1 1 0 0,0-1 0 0 0,0 0-1 0 0,0 0 1 0 0,0-1-1 0 0,0 1 1 0 0,0-1 0 0 0,0 0-1 0 0,0 0 1 0 0,4-2-3 0 0,11-5 19 0 0,-1-1 1 0 0,0-1 0 0 0,-1 0 0 0 0,0-2-1 0 0,0 0 1 0 0,-1-1 0 0 0,-1 0 0 0 0,0-1-1 0 0,-1-1 1 0 0,0-1 0 0 0,7-11-20 0 0,7-5 20 0 0,67-129 80 0 0,-75 81-19 0 0,-4 33-6 0 0,-15 46-66 0 0,0 0 0 0 0,-1 1 0 0 0,1-1 0 0 0,0 0 0 0 0,-1 1 0 0 0,1-1-1 0 0,-1 0 1 0 0,1 0 0 0 0,-1 0 0 0 0,1 0 0 0 0,-1 0 0 0 0,1 1 0 0 0,-1-1 0 0 0,0 0 0 0 0,0 0 0 0 0,1 0 0 0 0,-1 0-1 0 0,0 0 1 0 0,0 0 0 0 0,0 0 0 0 0,0 0 0 0 0,0 0 0 0 0,0 0 0 0 0,0 0 0 0 0,-1 0 0 0 0,1 0 0 0 0,0 0 0 0 0,0 0-1 0 0,-1 0 1 0 0,1 0 0 0 0,-1 1 0 0 0,1-1 0 0 0,0 0 0 0 0,-1 0 0 0 0,0 0 0 0 0,1 0 0 0 0,-1 1 0 0 0,1-1 0 0 0,-1 0-1 0 0,0 1 1 0 0,0-1 0 0 0,1 0 0 0 0,-1 1 0 0 0,0-1 0 0 0,0 1 0 0 0,0-1 0 0 0,0 1 0 0 0,0 0 0 0 0,0-1-1 0 0,0 1 1 0 0,1 0 0 0 0,-1 0 0 0 0,0-1 0 0 0,0 1 0 0 0,0 0 0 0 0,-1 0-9 0 0,-23 46-48 0 0,20-28 38 0 0,1 1 1 0 0,1 0-1 0 0,1 0 1 0 0,1 0-1 0 0,0 0 1 0 0,1 0-1 0 0,1 0 1 0 0,2 9 9 0 0,0 70-12 0 0,-10 69-9 0 0,-25 71 74 0 0,-17-94 3 0 0,33-101-29 0 0,-3 0 0 0 0,-1-1 0 0 0,-3-1 1 0 0,-1-1-1 0 0,-1-2 0 0 0,-12 12-27 0 0,-13 23 61 0 0,-48 37 116 0 0,96-108-166 0 0,0 0-1 0 0,0 0 1 0 0,0 0-1 0 0,-1 0 1 0 0,1 0-1 0 0,0-1 1 0 0,-1 0-1 0 0,1 1 1 0 0,-1-1-1 0 0,1 0 1 0 0,-1 0-1 0 0,1 0 1 0 0,-1 0-1 0 0,0-1 1 0 0,0 1-1 0 0,1-1 1 0 0,-1 0-1 0 0,0 1 1 0 0,0-1-1 0 0,1 0 1 0 0,-1-1-1 0 0,0 1 1 0 0,0 0-1 0 0,0-1 1 0 0,1 0-1 0 0,-1 0 1 0 0,0 1 0 0 0,1-2-1 0 0,-1 1 1 0 0,1 0-1 0 0,-1 0 1 0 0,1-1-1 0 0,0 1 1 0 0,-1-1-1 0 0,1 0 1 0 0,0 0-1 0 0,0 0 1 0 0,0 0-1 0 0,0 0-10 0 0,-46-97 160 0 0,47 84-170 0 0,-1 0 1 0 0,2 1-1 0 0,0-1 1 0 0,1 0-1 0 0,0 0 1 0 0,1 1-1 0 0,1-1 0 0 0,0 1 1 0 0,1 0-1 0 0,1 0 1 0 0,0 0-1 0 0,1 0 1 0 0,0 1-1 0 0,1 0 1 0 0,0 0-1 0 0,1 1 0 0 0,1 0 1 0 0,0 0-1 0 0,3-2 10 0 0,68-74-122 0 0,52-18-1042 0 0,5 7 1 0 0,43-19 1163 0 0,-100 73-1062 0 0,-45 22 192 0 0</inkml:trace>
  <inkml:trace contextRef="#ctx0" brushRef="#br0" timeOffset="26615.82">20536 2457 4025 0 0,'149'-162'1499'0'0,"-125"128"-810"0"0,-34 33-356 0 0,9 2-243 0 0,-14-1 404 0 0,0 1 0 0 0,0 0 0 0 0,0 1-1 0 0,1 1 1 0 0,-1 0 0 0 0,1 1 0 0 0,0 1 0 0 0,0 0-1 0 0,0 1 1 0 0,1 0 0 0 0,-1 1 0 0 0,-4 5-494 0 0,-7 0 409 0 0,20-6-407 0 0,1-1-1 0 0,0 1 1 0 0,0 1 0 0 0,0-1 0 0 0,1 0 0 0 0,0 1 0 0 0,0 0-1 0 0,1 0 1 0 0,0 0 0 0 0,0 0 0 0 0,0 0 0 0 0,1 0 0 0 0,0 0-1 0 0,0 0 1 0 0,1 1 0 0 0,0-1 0 0 0,1 0 0 0 0,-1 0-1 0 0,1 1 1 0 0,0-1 0 0 0,1 0 0 0 0,0 0 0 0 0,0 0 0 0 0,1 0-1 0 0,-1-1 1 0 0,2 1 0 0 0,2 4-2 0 0,47 130-35 0 0,-52-137 35 0 0,6 95 62 0 0,-7-97-55 0 0,0 1 0 0 0,-1-1 0 0 0,1 1 1 0 0,0-1-1 0 0,-1 1 0 0 0,0-1 0 0 0,1 0 1 0 0,-1 1-1 0 0,0-1 0 0 0,0 0 0 0 0,-1 1 0 0 0,1-1 1 0 0,0 0-1 0 0,-1 0 0 0 0,1 0 0 0 0,-1 0 1 0 0,0 0-1 0 0,0 0 0 0 0,1-1 0 0 0,-1 1 0 0 0,0-1 1 0 0,-1 1-1 0 0,1-1 0 0 0,0 0 0 0 0,0 1 1 0 0,0-1-1 0 0,-1 0 0 0 0,1-1 0 0 0,-1 1 0 0 0,1 0 1 0 0,-1-1-1 0 0,1 1 0 0 0,-1-1 0 0 0,1 0 1 0 0,-1 0-1 0 0,0 0-7 0 0,-20 5 71 0 0,22-5-69 0 0,0 1 1 0 0,0 0-1 0 0,0-1 1 0 0,0 1-1 0 0,-1-1 1 0 0,1 1-1 0 0,0-1 1 0 0,0 1 0 0 0,-1-1-1 0 0,1 0 1 0 0,0 0-1 0 0,0 0 1 0 0,-1 0-1 0 0,1 0 1 0 0,0 0-1 0 0,-1 0 1 0 0,1 0-1 0 0,0 0 1 0 0,0-1-1 0 0,-1 1 1 0 0,1 0-1 0 0,0-1 1 0 0,0 1 0 0 0,-1-1-1 0 0,1 0 1 0 0,0 1-1 0 0,0-1 1 0 0,0 0-1 0 0,0 1 1 0 0,0-1-1 0 0,0 0 1 0 0,0 0-1 0 0,0 0 1 0 0,0 0-1 0 0,1 0 1 0 0,-1 0 0 0 0,0 0-1 0 0,1 0 1 0 0,-1-1-1 0 0,1 1 1 0 0,-1 0-1 0 0,1-1-2 0 0,0-6-40 0 0,1-1 0 0 0,0 0 0 0 0,1 0 0 0 0,0 1 0 0 0,0-1 0 0 0,1 0 0 0 0,0 1-1 0 0,0 0 1 0 0,1 0 0 0 0,0 0 0 0 0,1 0 0 0 0,0 1 0 0 0,0 0 0 0 0,0 0 0 0 0,1 0 0 0 0,0 0 0 0 0,0 1 0 0 0,1 0-1 0 0,0 1 1 0 0,6-5 40 0 0,5-8-222 0 0,205-207-2525 0 0,-47 75 952 0 0,-122 100 1293 0 0,81-97-491 0 0,-45 3 840 0 0,-39 64 555 0 0,-3-2 0 0 0,-4-1 0 0 0,-2-6-402 0 0,-40 34 2250 0 0,-40 63-358 0 0,-37 67-1541 0 0,7 73 9 0 0,-3 129 8 0 0,50-171-273 0 0,-21 156 44 0 0,34-156-113 0 0,-10 51-524 0 0,-4-92-3226 0 0,23-60 2520 0 0,2-5-358 0 0</inkml:trace>
  <inkml:trace contextRef="#ctx0" brushRef="#br0" timeOffset="27699.64">20896 2495 4369 0 0,'-54'-221'2036'0'0,"40"167"-691"0"0,76 69 1179 0 0,185 64-2194 0 0,-184-61-165 0 0,-48-12-429 0 0,0-1 1 0 0,0 0-1 0 0,0-1 0 0 0,0 0 1 0 0,1-2-1 0 0,0 0 0 0 0,-1 0 1 0 0,1-2-1 0 0,0 0 0 0 0,0 0 1 0 0,-1-2-1 0 0,1 0 0 0 0,0-1 1 0 0,10-3 263 0 0,-18 4-172 0 0,0-1 0 0 0,-1 0 1 0 0,0 0-1 0 0,1-1 1 0 0,-1 0-1 0 0,-1 0 0 0 0,1-1 1 0 0,-1 1-1 0 0,1-1 1 0 0,-1-1-1 0 0,-1 1 0 0 0,1-1 1 0 0,-1 0-1 0 0,0-1 1 0 0,2-2 171 0 0,3-8-310 0 0,7-47 116 0 0,-17 61 368 0 0,-1-1 1 0 0,1 1-1 0 0,-1 0 1 0 0,0-1-1 0 0,0 1 1 0 0,0-1-1 0 0,0 1 1 0 0,-1 0-1 0 0,1 0 1 0 0,-1 0 0 0 0,0 0-1 0 0,0 0 1 0 0,0 0-1 0 0,0 1 1 0 0,-1-1-1 0 0,1 1 1 0 0,-1-1-1 0 0,0 1 1 0 0,1 0-1 0 0,-1 0 1 0 0,0 0 0 0 0,0 0-1 0 0,0 0 1 0 0,0 1-1 0 0,-1 0 1 0 0,1-1-1 0 0,0 1 1 0 0,-1 0-1 0 0,1 1 1 0 0,-1-1-1 0 0,1 1 1 0 0,-1-1 0 0 0,1 1-1 0 0,-1 0 1 0 0,1 0-1 0 0,-1 1 1 0 0,1-1-1 0 0,0 1 1 0 0,-1-1-1 0 0,1 1 1 0 0,-1 0-1 0 0,-1 1-174 0 0,-45 36 985 0 0,-27 37-393 0 0,67-60-576 0 0,0 1 1 0 0,1 1-1 0 0,1 0 1 0 0,1 0-1 0 0,0 0 1 0 0,2 1-1 0 0,-1 0 1 0 0,2 0-1 0 0,1 0 1 0 0,0 1-1 0 0,1-1 1 0 0,1 1-1 0 0,2 17-16 0 0,-2-33-1 0 0,0 1-1 0 0,0 0 1 0 0,1 0-1 0 0,0 0 0 0 0,0 0 1 0 0,0 0-1 0 0,0 0 1 0 0,0 0-1 0 0,1 0 0 0 0,0 0 1 0 0,0 0-1 0 0,0-1 1 0 0,0 1-1 0 0,1 0 0 0 0,-1-1 1 0 0,1 1-1 0 0,0-1 1 0 0,0 1-1 0 0,0-1 0 0 0,0 0 1 0 0,1 0-1 0 0,0 0 0 0 0,-1 0 1 0 0,1 0-1 0 0,0-1 1 0 0,0 1-1 0 0,0-1 0 0 0,1 0 1 0 0,-1 0-1 0 0,0 0 1 0 0,1 0-1 0 0,0 0 0 0 0,-1-1 1 0 0,4 1 1 0 0,6-1 4 0 0,0-1 0 0 0,0-1-1 0 0,0 0 1 0 0,0 0 0 0 0,0-2 0 0 0,0 0 0 0 0,0 0 0 0 0,-1-1 0 0 0,1 0-1 0 0,-1-1 1 0 0,0-1 0 0 0,0 0 0 0 0,-1 0 0 0 0,0-1 0 0 0,0-1 0 0 0,-1 0-1 0 0,0 0 1 0 0,0-1 0 0 0,3-4-4 0 0,228-248 191 0 0,-253 399-311 0 0,26-23 96 0 0,-14-113 25 0 0,1 1 0 0 0,-1-1 0 0 0,1 0 0 0 0,-1 0 0 0 0,1 0 0 0 0,0 0 1 0 0,0 0-1 0 0,0 0 0 0 0,0 0 0 0 0,0 0 0 0 0,1 0 0 0 0,-1-1 0 0 0,0 1 0 0 0,1 0 0 0 0,-1-1 1 0 0,1 1-1 0 0,0-1 0 0 0,0 1 0 0 0,-1-1 0 0 0,1 0 0 0 0,0 0 0 0 0,0 0 0 0 0,0 0 0 0 0,0 0 1 0 0,0 0-1 0 0,0-1 0 0 0,1 1 0 0 0,-1 0 0 0 0,0-1 0 0 0,0 0 0 0 0,0 0 0 0 0,1 0 0 0 0,-1 0 1 0 0,0 0-1 0 0,0 0 0 0 0,0 0 0 0 0,1-1 0 0 0,-1 1 0 0 0,0-1 0 0 0,0 1 0 0 0,0-1 0 0 0,2-1-1 0 0,2 0 6 0 0,0 0-1 0 0,0 0 1 0 0,0-1-1 0 0,0 0 1 0 0,-1 0-1 0 0,1-1 0 0 0,-1 1 1 0 0,0-1-1 0 0,0 0 1 0 0,0-1-1 0 0,-1 1 1 0 0,1-1-1 0 0,-1 0 0 0 0,0 0 1 0 0,1-3-6 0 0,50-70 33 0 0,-50 68-33 0 0,-1 0 0 0 0,2 1 0 0 0,-1 0 0 0 0,1 0 0 0 0,1 1 0 0 0,-1-1 0 0 0,1 1 0 0 0,1 1 0 0 0,0-1 0 0 0,0 1 0 0 0,0 1 0 0 0,7-4 0 0 0,-9 10-9 0 0,-8 29 2 0 0,13 119 6 0 0,-11-141 1 0 0,-1-2 2 0 0,0 1-1 0 0,0 0 1 0 0,0 0-1 0 0,1 0 1 0 0,0 0 0 0 0,1-1-1 0 0,-1 1 1 0 0,1 0-1 0 0,0 0 1 0 0,0 0 0 0 0,1-1-1 0 0,0 1 1 0 0,0-1-1 0 0,0 1 1 0 0,1-1-1 0 0,0 0 1 0 0,0 0 0 0 0,0 0-1 0 0,0 0 1 0 0,1 0-2 0 0,-1-5 3 0 0,0 0 1 0 0,-1 0 0 0 0,1 0-1 0 0,0-1 1 0 0,0 1 0 0 0,-1 0-1 0 0,1-1 1 0 0,0 0 0 0 0,-1 0-1 0 0,1 0 1 0 0,0 0 0 0 0,-1 0-1 0 0,0 0 1 0 0,1-1-1 0 0,-1 1 1 0 0,0-1 0 0 0,1 0-1 0 0,-1 0 1 0 0,0 1 0 0 0,0-1-1 0 0,0-1 1 0 0,-1 1 0 0 0,2-2-4 0 0,2 0 5 0 0,223-247 106 0 0,-117 155-119 0 0,-69 65-32 0 0,-41 32 32 0 0,-1-1 0 0 0,0 26-16 0 0,-9 151-16 0 0,34-33 32 0 0,27-71 16 0 0,-26-82-4485 0 0,-4-5 3050 0 0,-12 6 457 0 0</inkml:trace>
  <inkml:trace contextRef="#ctx0" brushRef="#br0" timeOffset="28339.49">23183 2231 1824 0 0,'144'-113'1279'0'0,"-116"75"64"0"0,-30 36-1131 0 0,-3-1 138 0 0,0-1 0 0 0,0 1 0 0 0,0 0 0 0 0,-1 0 0 0 0,1 0 0 0 0,-1 1 0 0 0,0 0-1 0 0,0 0 1 0 0,0 1 0 0 0,0 0 0 0 0,0 0 0 0 0,0 0 0 0 0,0 0 0 0 0,0 1 0 0 0,0 0 0 0 0,-1 1 0 0 0,1-1-1 0 0,0 1 1 0 0,0 0 0 0 0,0 1 0 0 0,0-1 0 0 0,-3 2-350 0 0,2-2 155 0 0,1 0-1 0 0,-1 0 1 0 0,0 1-1 0 0,0-1 1 0 0,1 2-1 0 0,-1-1 1 0 0,1 1 0 0 0,0 0-1 0 0,0 0 1 0 0,0 0-1 0 0,0 1 1 0 0,0 0-1 0 0,1 0 1 0 0,0 1-1 0 0,0 0 1 0 0,0-1 0 0 0,0 2-1 0 0,1-1 1 0 0,0 0-1 0 0,-2 3-154 0 0,-3 9 12 0 0,7-15-23 0 0,0 0 1 0 0,0 1-1 0 0,0-1 1 0 0,1 0-1 0 0,-1 1 1 0 0,1 0-1 0 0,0-1 1 0 0,-1 1-1 0 0,1 0 1 0 0,0-1-1 0 0,1 1 1 0 0,-1 0-1 0 0,0 0 1 0 0,1 0-1 0 0,0 0 1 0 0,0 0 0 0 0,-1 0-1 0 0,2 0 1 0 0,-1 0-1 0 0,0 0 1 0 0,1 0-1 0 0,-1 0 1 0 0,1-1-1 0 0,0 1 1 0 0,0 0-1 0 0,0 0 1 0 0,0-1-1 0 0,0 1 1 0 0,1 0-1 0 0,-1-1 1 0 0,1 1-1 0 0,1 1 11 0 0,99 98-145 0 0,57 45 21 0 0,-243-108 555 0 0,68-28-488 0 0,-1-1 1 0 0,0 0-1 0 0,-1-2 0 0 0,0 0 1 0 0,0-1-1 0 0,-1 0 1 0 0,0-2-1 0 0,0 0 1 0 0,-1-1-1 0 0,-8 0 57 0 0,25-14-5190 0 0,6 0 3575 0 0</inkml:trace>
</inkml:ink>
</file>

<file path=ppt/ink/ink46.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3-10-11T14:11:04.777"/>
    </inkml:context>
    <inkml:brush xml:id="br0">
      <inkml:brushProperty name="width" value="0.05292" units="cm"/>
      <inkml:brushProperty name="height" value="0.05292" units="cm"/>
      <inkml:brushProperty name="color" value="#FF0000"/>
    </inkml:brush>
  </inkml:definitions>
  <inkml:trace contextRef="#ctx0" brushRef="#br0">2547 5049 929 0,'41'0'8'0,"-1"-1"1"0,3-2-4 16,9-2 0-16,4-2-3 15,2-2 1-15,-1-1 12 0,-1-4 23 16,-1 2 2-16,1 0 9 16,2 7-13-16,8 5-14 15,2 1-10-15,3 3-6 16,-1-4 2-16,-1-4-7 16,3 0 6-16,11 1-8 15,-4-3 1-15,1 3-4 16,-2-4-2-16,-10-3 4 15,5 5-7-15,10 1 3 16,1 4 2-16,-4 0-2 16,0 0 5-16,-8 0 1 15,1 0 2-15,7 5 0 16,1 3 1-16,2 5 0 16,-4-2-3-16,-7-1 6 15,-2-1-2-15,2-1-1 16,6 3-2-16,0-2-2 0,4-3 0 15,-3-4-3-15,-3-2 4 16,10 1-2-16,2 2 2 16,-3 2 9-16,0 1-5 15,-3-2 9-15,-7 0 0 16,15 2-7-16,-2 1 6 16,1 0-11-16,0-2 5 15,-7-4-1-15,6 1 0 16,6-2 5-16,-1-1-10 15,-4-2 4-15,-3-3-4 0,-7 6 1 16,5-1 7-16,1 5 10 16,-3 0 3-16,-4-1-1 15,-3 1 1-15,2 2-15 16,8-2 0-16,0 0-2 16,3 1-1-16,-1-5 4 15,-4 0-1-15,9 0 5 16,-2-2-3-16,-4 0-4 15,-2 1-1-15,-7-3-5 16,-3 1 0-16,3 3-1 16,4 2 1-16,-7 3 5 15,2 0-4-15,-8-4 5 16,0 3-3-16,4-2 1 16,5-1 6-16,0 3-4 0,-1-1 2 15,-3-2 0-15,-6 1-4 16,1 0-1-16,1-1 5 15,3 3-4-15,-2-3-2 16,-1 0 3-16,-3 3-3 16,-6 1 0-16,-1-2 1 15,9 2 1-15,1-4-1 16,2-1-2-16,2 2 1 0,-8 1-2 16,-1-2 1-16,-3-1 4 15,3-2-4-15,8 2 3 16,-5-2-1-16,1 7 0 15,-4 0 3-15,-7-2 0 16,7 0-2-16,-1-2 1 16,5 0-3-16,5 1-1 15,-5 1-1-15,2 1-3 16,-1 1 3-16,-4-1 2 16,4-1 0-16,4-1 3 15,0-1-2-15,-3 0-1 16,0 3 1-16,-3-1-3 15,-1 1 4-15,9-3-6 16,5 0 0-16,-1 1 3 16,2 0-3-16,-3 2 5 15,-7 1-1-15,9-4 0 0,2 0 3 16,-3 1-4-16,1-2 6 16,-5 2-4-16,-2 0-1 15,4-2 2-15,7-1-2 16,1 1-2-16,-2-1-1 15,-1 1 0-15,-2 1-2 16,1-1 5-16,2 1 2 16,3 0 5-16,-5 0-4 0,3 4-1 15,-4-2 2-15,4-3-5 16,8 0 6-16,-4-1-1 16,3 1-1-16,-6-1 0 15,-1-3 1-15,9-1 0 16,-29 3 2-1,-31 1 0-15,-2 0-6 16,97-2-2-16,1 3 2 0,-8 0 0 16,-37 1 1-16,-4 2 4 15,-4 1-4-15,-2-2 6 16,6-2 1-16,9-1 2 16,-1 0-4-16,-4-3 1 15,0 2-1-15,-7-3-6 16,3 1 6-16,3 0-6 15,-2 2 3-15,-3 2 11 0,-3 2-4 16,0-2 6-16,-1-3-1 16,3 2-5-16,3 1-4 15,-4 3 0-15,-2-1-2 16,-4-1 0-16,-2-1 3 16,5-3 0-16,0 0-1 15,0 2-2-15,-6-1 0 16,-2 2 26-16,-5 0 35 15,1-4 6-15,4 1 2 0,0 2-27 16,2 1-34-16,-8 2-3 16,-4 1-4-16,-8 1 3 15,-4 0-4-15,1-1 6 16,-1 0-2-16,-6-2 6 16,-1-1 6-16,-3 1-106 15,-8 3-278-15,-21 6 247 16</inkml:trace>
  <inkml:trace contextRef="#ctx0" brushRef="#br0" timeOffset="-128862.25">2336 9161 1072 0,'18'32'6'0,"18"70"23"16,-2-103 9-16,9 2 10 0,4 4 2 15,-1 0-16-15,8 2-5 16,9-1-2-16,1-2-5 16,6 2 5-16,-1-3 1 15,1 3-9-15,2 0 4 16,13-3-14-16,6 2-4 16,-1-3 3-16,3 1-3 15,-7 2 9-15,3-2 2 0,7 1 5 16,3 0-5-16,3-2-7 15,-7 4-1-15,3-5-9 16,6 2 3-16,-3 2-5 16,3-1-1-16,-1 5 4 15,1-3 0-15,3 1 3 16,0 2-3-16,-3 0 3 16,-2 1-3-16,10 2-3 15,4-4 8-15,4-2-1 16,7 0 0-16,-2-3 1 15,5 0-5-15,2-2 1 16,-1 1 2-16,-2 0 14 16,2 0 6-16,2 1 5 15,-5-1 0-15,7-1-8 16,-2 1-3-16,4-2-3 16,-2 1-1-16,2 0-4 0,5-1-2 15,1 0 1-15,3-1-5 16,5-1 4-16,-1 2-1 15,-4-1-5-15,0 0 6 16,2 1-8-16,-3 0 4 16,1 1 2-16,9-1-5 15,-8 0 4-15,1 1 1 16,14-1-1-16,-8 2-1 0,5-2 6 16,9-3-1-16,-4-3-3 15,3 2 8-15,6-5-4 16,-5 3-4-16,-3 0 2 15,6-1-4-15,-13 4-2 16,3 0 3-16,1 1 7 16,-4 2 2-16,5 3 9 15,1-2-1-15,-4 3-9 16,-1-2 2-16,6 0-5 16,-3 3-2-16,2-5-1 15,-1 0-5-15,-7 1 1 16,-1-1 2-16,0 2 2 15,-2 1-2-15,-1-1 1 16,3 1-1-16,-5-2-1 16,-1-1 6-16,7-3-2 15,-9-4 6-15,3-2 27 0,4 0 0 16,-8 0 4-16,1 6 5 16,6 0-36-16,-13 3-4 15,-4 0-7-15,-2 0-9 16,-5 3 11-16,-3-3 6 15,1 4-2-15,-6-2-1 16,-5-2-4-16,-3 3-1 16,-7-3 2-16,0 2 1 0,-13 2-1 15,3-1 2-15,-18 1-4 16,-5 1 5-16,-17 1 0 16,-10 4 1-16,-6 6-204 15,-10 1 147-15</inkml:trace>
  <inkml:trace contextRef="#ctx0" brushRef="#br0" timeOffset="-120549.51">2657 14779 905 0,'-7'-4'334'16,"-4"-1"-236"-16,1-1-81 0,3 2-1 0,4 0-9 16,3 2-3-16,2 3-4 0,-2-2-1 0,0 0 0 15,2 0-18-15,8 0 15 0,2 0 1 0,2 1 0 16,20 1 1-16,-12 0 1 0,-1 0 0 0,-2 0 0 16,2 0 0-16,3-1 0 0,2 0 1 0,-15-1-1 15,-5 1 0-15,0 0 0 0,22-3-1 0,0 1 1 16,2 0-2-16,0-1 0 0,1 0 0 0,3 0 1 15,0-1 2-15,-1 5 5 0,0-2 3 0,2 1 2 16,-3 0 2-16,3 0 5 0,1 2 0 0,2 0 1 16,-4-1-2-16,5-2-1 0,-4 1-3 0,5 3 0 15,3-3 0-15,7 3-3 0,-2-2-2 0,-2 0 0 16,7 4-1-16,-7-2-1 0,6-1-1 0,1-1-1 16,-5-2-1-16,5 1 0 0,0 0 1 0,-2-1-1 0,5 1 1 0,5-1-2 15,-1 0 1-15,-6 0 1 0,-2-2-2 0,1 0 0 16,11 1 0-16,2-2 1 0,-5 0-2 0,-4 1 1 15,-3 0-1-15,10 0-1 0,-4 1 1 0,3 2 0 16,-9 0-1-16,5 3-2 0,1-3 0 0,0 3 0 16,2-2 0-16,2 3 0 0,-2-3-1 0,6 2 2 15,-3-1-2-15,0-3 3 0,7 1 0 0,-5 0 1 16,1-1 0-16,2-1 0 0,-2-2 0 0,5 1 0 16,-4 2 0-16,-1-2 0 0,5 1 0 0,-5-3 0 15,5 3-1-15,-11 1-1 0,5 0-1 0,3 0 0 16,0-3-2-16,-8 2 0 0,1 1 0 0,-1 1 2 0,13 1-1 15,-8 0 2-15,0-1 3 0,-8 0 2 0,13 2 0 16,0 0 5-16,0 0-2 0,8 0 2 0,-6-1 1 16,1 0-1-16,4 0-2 0,-3-2 0 0,1-2 1 15,2 3-4-15,-5-4 2 0,-1-1-3 0,-1 0 0 16,4 1 0-16,1 2 0 0,-1-1-1 0,1 3 0 16,-2-3 0-16,2 3 1 0,-3 0-1 0,-1 2 0 15,-1-1 0-15,3 1-1 0,2 2 1 0,-6 0-1 16,-1-2 0-16,-1 2 0 0,1 0 0 0,5-1 0 15,-8 0 2-15,9 2 0 0,-7 0 1 0,-2-4 0 16,7 2 0-16,-7-3 1 0,7 0 0 0,-2 3-1 16,-4-3 1-16,0-1 0 0,-1-2 0 0,0 1-1 15,3 2 1-15,3-1 0 0,2 1-1 0,-8-3 0 16,4 2-1-16,-5-2 0 0,4 1 0 0,-8 1 1 0,-9 0-1 0,19 1 0 16,-9-2 1-16,-4 2 0 0,4 2 0 0,-5-3-1 15,7 1 0-15,0 0 0 0,1 0-1 16,-11-2 0-16,8 2-1 0,-2-1 0 0,5 1 0 0,-5-1 0 15,4 1 0-15,-3-1 2 0,-1 1 6 0,3 0 4 16,-3-2 4-16,-1 0 4 0,3 1 4 0,-3-2 1 16,1-1 1-16,0 4 0 0,-3-3-4 0,6-1-4 15,-7 2-4-15,0-2-2 0,4 4-4 16,-6-2-2-16,0 1 0 0,-2-1-2 0,-5 2 0 16,3 1-1-16,-2 1-1 0,1-2 1 0,-4 7-1 0,2-1 1 15,-4 3-1-15,-2 0 2 0,-6-4-1 16,2 1 1-16,-6 1 0 0,1-1 0 0,-1-2 2 0,-1 1 2 15,-1 0 1-15,2 2 1 0,-1 0 6 0,2-2 2 16,-3 0 2-16,3 1 6 0,-4-1-16 0,0 0-25 16,-1-2-38-16,-2-1-66 0,1-4 95 0,-4-1-74 15,-2 0-45-15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9T16:28:43.035"/>
    </inkml:context>
    <inkml:brush xml:id="br0">
      <inkml:brushProperty name="width" value="0.1" units="cm"/>
      <inkml:brushProperty name="height" value="0.1" units="cm"/>
      <inkml:brushProperty name="color" value="#E71224"/>
    </inkml:brush>
  </inkml:definitions>
  <inkml:trace contextRef="#ctx0" brushRef="#br0">16773 592 7618 0 0,'-100'116'2463'0'0,"99"-114"-2431"0"0,-1 0 1 0 0,0-1-1 0 0,0 1 0 0 0,1 0 1 0 0,-1-1-1 0 0,0 0 1 0 0,0 1-1 0 0,-1-1 1 0 0,1 0-1 0 0,0 0 0 0 0,0 0 1 0 0,0 0-1 0 0,-1 0 1 0 0,1-1-1 0 0,-1 1 1 0 0,1-1-1 0 0,0 1 0 0 0,-1-1 1 0 0,1 0-1 0 0,-1 0 1 0 0,1 0-1 0 0,-1 0 0 0 0,1-1 1 0 0,0 1-1 0 0,-1 0 1 0 0,1-1-1 0 0,-2 0-32 0 0,-7-2-11 0 0,-285-26-887 0 0,82 10 1596 0 0,-200-45-698 0 0,-1160-222 1688 0 0,494 176-1877 0 0,571 51 453 0 0,-114 17-264 0 0,-516 20 71 0 0,-525 16 65 0 0,585-17-16 0 0,578 3-136 0 0,-655-15 70 0 0,1004 33-35 0 0,-465-3 245 0 0,-179 37-264 0 0,-130 58 48 0 0,592-42 7 0 0,-56 28-55 0 0,111-20 59 0 0,1 13 1 0 0,5 12 0 0 0,-243 107-60 0 0,462-163 16 0 0,-580 287 5 0 0,623-306-23 0 0,-76 41-34 0 0,1 4-1 0 0,3 4 1 0 0,-70 61 36 0 0,-229 230-108 0 0,354-320 76 0 0,1 0-1 0 0,1 2 1 0 0,1 1 0 0 0,1 1-1 0 0,2 1 1 0 0,1 1 0 0 0,2 1-1 0 0,1 0 1 0 0,1 2 0 0 0,2 0-1 0 0,2 0 1 0 0,1 2-1 0 0,1-1 1 0 0,3 1 0 0 0,-4 30 32 0 0,11-39-47 0 0,1 0 0 0 0,2 0 1 0 0,0 0-1 0 0,2 0 0 0 0,1 0 1 0 0,1-1-1 0 0,8 21 47 0 0,-6-26-28 0 0,0 0 1 0 0,2 0-1 0 0,0-1 1 0 0,2 0-1 0 0,0-1 1 0 0,1-1-1 0 0,1 0 0 0 0,1 0 1 0 0,0-2-1 0 0,2 0 1 0 0,0-1-1 0 0,3 2 28 0 0,300 226-205 0 0,-231-186 169 0 0,2-5 0 0 0,88 37 36 0 0,283 85-129 0 0,92-9-17 0 0,-447-137 125 0 0,507 111-38 0 0,-31-28 28 0 0,539 30 31 0 0,-119-82-57 0 0,132-45 57 0 0,-851-14-7 0 0,893-5 31 0 0,-730-9-27 0 0,1053-51-10 0 0,64-41 179 0 0,11-7-141 0 0,-480 0 56 0 0,-698 70 26 0 0,-8-12 60 0 0,342-85 112 0 0,-475 80-168 0 0,-2-11 0 0 0,68-35-111 0 0,20-38 211 0 0,36-57 236 0 0,-103 3-16 0 0,-101 33-97 0 0,-146 135-255 0 0,-1-2 0 0 0,-1 0-1 0 0,-1-2 1 0 0,-2 0 0 0 0,-2-2-1 0 0,-1 0 1 0 0,-1-2 0 0 0,-3 0-1 0 0,0 0 1 0 0,-3-2 0 0 0,-1 0-1 0 0,-2 0 1 0 0,-1-1 0 0 0,-3 0 0 0 0,0-5-79 0 0,-10-12 93 0 0,-2 0 1 0 0,-3 0 0 0 0,-1 1 0 0 0,-4 1 0 0 0,-2 0-1 0 0,-2 0 1 0 0,-2 2 0 0 0,-3 0 0 0 0,-2 2 0 0 0,-3 1-1 0 0,-1 1 1 0 0,-3 1 0 0 0,-1 2 0 0 0,-3 1 0 0 0,-4-1-94 0 0,1 0 65 0 0,-2 1 1 0 0,-2 2-1 0 0,-2 2 1 0 0,-2 2 0 0 0,-19-11-66 0 0,4 9-46 0 0,-2 3 0 0 0,-1 2 0 0 0,-1 3 0 0 0,-2 3 0 0 0,-1 3 0 0 0,-2 4 0 0 0,0 2 1 0 0,-1 3-1 0 0,-1 4 0 0 0,-3 2 46 0 0,-290-11-1979 0 0,188 34-500 0 0,1 8-1 0 0,-98 26 2480 0 0,114-8-1597 0 0</inkml:trace>
</inkml:ink>
</file>

<file path=ppt/ink/ink48.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3-10-11T14:17:49.378"/>
    </inkml:context>
    <inkml:brush xml:id="br0">
      <inkml:brushProperty name="width" value="0.05292" units="cm"/>
      <inkml:brushProperty name="height" value="0.05292" units="cm"/>
      <inkml:brushProperty name="color" value="#FF0000"/>
    </inkml:brush>
  </inkml:definitions>
  <inkml:trace contextRef="#ctx0" brushRef="#br0">2080 3739 1029 0,'-18'-11'370'0,"-4"8"-282"15,0 0-68-15,-5 2-1 0,0 4-4 0,2 1-1 16,-1 2 1-16,-6 0 5 0,4 1 2 0,-7 3 2 16,3 3 3-16,-3 5 3 0,5-1 2 0,-2 1 1 15,4 6-1-15,10 3-6 0,-7 0 1 0,7 6-8 16,7 0-5-16,3 5-8 0,0 0-5 0,1 3-2 15,1 4-3-15,6 8-4 0,3-2-5 0,4 3 3 16,3 3-2-16,9 2-7 0,1 0 0 0,13 4-2 16,4-1 1-16,12 0 2 0,-4 4 2 0,3-10 3 0,5-1 4 0,0-6 9 15,4 3 4-15,-6-8 2 0,-6-15 1 0,0-3-1 16,7-10-1-16,1-18-3 0,-4 3 0 16,0-3 1-16,-10-11-1 0,1-13 0 0,-3-9 2 15,-6-12 3-15,-6 2 1 0,-4-12 2 0,0-3 0 0,-8-14 2 16,1 3 1-16,-8-3-1 0,-5-4 2 15,-6 0-1-15,-1 2 0 0,-6 2 0 0,-6 1 2 16,-7 10 2-16,1-2 2 0,-2 11 1 0,-6 7 0 0,-2 9 2 16,-4 2 2-16,-1 11-3 0,-1 9-1 0,-2 7-7 15,5 4-12-15,-8 5-18 0,2 9-30 0,-1 9-146 16,4 4 158-16,-10 7-108 0,0 7-67 0</inkml:trace>
  <inkml:trace contextRef="#ctx0" brushRef="#br0" timeOffset="691.97">2267 10321 1063 0,'-28'-25'385'0,"7"6"-293"0,-5-1-76 0,2 2-6 16,3 2-7-16,-4 0 1 0,2-2-1 0,2 4 0 15,0 7 0-15,-4-3 2 0,6 2-1 0,-2 7 1 0,-4 4 1 16,4 1-1-16,0 6 0 0,2 2 0 0,-8 0-2 16,3 12-1-16,-7 8 0 0,4 2 0 0,1-4-1 15,-1 10 1-15,1 8-2 0,4 11 5 0,7 4 7 16,4-5 4-16,4 13 3 0,-3-2 2 0,12 8 4 16,0-3 0-16,12 2 0 0,2 1-5 0,12-4-11 15,-4 2-6-15,10-3-3 0,8-4-5 0,2-7-6 0,0-5-2 16,1-8 1-16,1-7 1 0,4-14 1 0,5 0 0 15,-3-20 0-15,5-8 0 0,-3-14 0 0,0-3 2 16,0-16-1-16,-4-11 3 0,-7-12 5 0,-4-5 1 16,-5-10 5-16,-5-12 1 0,-4-9 5 0,-7-1 2 15,-5 10 0-15,-13-6 1 0,0-15-2 16,-2 2 1-16,-3 12 2 0,-8 4 0 0,-5 9-1 0,-5-1 0 16,-8 19 3-16,4-4 5 0,-1 16 1 0,-1 21 2 0,-14 0-3 15,-3 16 1-15,-9 11 0 0,10 9-3 0,-7 10-5 16,-6-2-12-16,1 26-49 0,-4-2-58 0,2 9-98 15,2 11 156-15,1 2-109 0,-1 4-80 0</inkml:trace>
  <inkml:trace contextRef="#ctx0" brushRef="#br0" timeOffset="87566.6">2395 13476 1001 0,'-20'-4'341'0,"-5"-1"-247"0,-3 2-69 16,-7 4 6-16,4 1-10 0,-1 0-2 0,2 6-3 0,-4 1-4 16,-2 9 0-16,1-3-1 0,9 2-1 0,-7 6-2 15,0 0-2-15,-6 8-2 0,6 1 0 0,-5 1-1 16,1-2-2-16,-7 11-1 0,5-2 0 0,0 1 2 15,0 1-2-15,7 4 0 0,-4-1-1 0,7 4-1 16,3 3 0-16,7 2-1 0,-4 1 1 0,4 3-4 16,4 0 3-16,4 0 3 0,-1 1 3 0,3 2 2 15,3-2 1-15,5-1 3 0,5-4 0 0,8 2 0 16,3-3 0-16,8-3-5 0,3-2-1 0,16-11-2 16,5-1-1-16,7-12 0 0,0 4-3 0,-3-9 1 15,6-14-1-15,7-5 2 0,2-2 0 0,-8-4 3 16,0-10 2-16,3-8 1 0,4-10 1 0,4-18 2 15,-1 7 1-15,-11-9 1 0,8-13 1 0,-5-3-2 16,-4-6-3-16,-3-2 3 0,-9-9 0 0,2 1 0 16,-7-4 0-16,-7 2 1 0,-9-4-1 0,-5-1 0 15,-9 0 3-15,-6 10-2 0,-11 8 1 0,-3-1 6 16,-12 9 7-16,-8 10 0 0,-9 15 2 0,1 2 0 16,-13 11 1-16,-3 11 1 0,-6 11-1 0,-2 3-8 15,-3 12-5-15,-2 9-3 0,-5 14-2 0,2 2-3 16,-3 10-10-16,-1 9-16 0,-2 11-24 0,-1-1-32 0,-2 12-160 15,8 10 186-15,-2 6-130 0,-2-1-76 0</inkml:trace>
</inkml:ink>
</file>

<file path=ppt/ink/ink49.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3-10-11T14:20:19.430"/>
    </inkml:context>
    <inkml:brush xml:id="br0">
      <inkml:brushProperty name="width" value="0.05292" units="cm"/>
      <inkml:brushProperty name="height" value="0.05292" units="cm"/>
      <inkml:brushProperty name="color" value="#FF0000"/>
    </inkml:brush>
  </inkml:definitions>
  <inkml:trace contextRef="#ctx0" brushRef="#br0">2143 4070 957 0,'-13'-20'337'0,"-8"2"-260"0,5 1-63 16,-1 1-4-16,1 2 1 0,1-1-2 0,4 6-1 0,-8-4-2 16,3-1 1-16,4 3 0 0,-1 0-1 0,-3-1-1 15,-3 1 0-15,-3-1-1 0,0-2 1 0,-2 7-1 16,-4 2-1-16,-3-1-1 0,-2 3-2 0,0 5-1 15,5 9-3-15,-4 1-2 0,6 6 0 0,1 10-8 16,3 11-1-16,0 1-3 0,3 10-2 0,3 7-2 16,2 12 1-16,2 0 2 0,3 10-2 0,3-3 6 0,8 6 2 15,1 3 0-15,6 2 4 0,5-3 1 0,10-10 2 16,-4 5-1-16,19-16 1 0,8 4 0 0,-1-14-1 16,0 1 0-16,9-21 1 0,-2-1-2 0,2-9 1 15,-3-10-1-15,7-8 2 0,-7-4 2 0,2-8 2 16,3-9 1-16,-6-8 3 0,1 0 1 15,-2-15 4-15,-5-4 1 0,-10-12 2 0,-1-2 0 16,-10-12 1-16,-5-12 1 0,-9-8 0 0,-3-3 3 16,-7-3-2-16,-6-9 1 0,-7 7 6 0,-1-1 4 15,-2 12 6-15,-11 11 8 0,-9 1 6 0,2 1 6 16,2 17 19-16,-8 11 6 0,0 9-3 0,-7 1 12 16,-1 22 2-16,1-6-26 0,7 11-10 0,-4 8-7 0,-2-1-21 15,4 6-11-15,-11 4-11 0,2 7-37 0,2 1-33 16,-5 8-122-16,9 8 156 0,1 10-104 0,-2-2-67 15</inkml:trace>
  <inkml:trace contextRef="#ctx0" brushRef="#br0" timeOffset="891.66">1854 11190 387 0,'-40'11'136'0,"3"10"-99"0,-1 2-31 15,2 3 3-15,6 8 1 0,-1 5 2 16,3-1 1-16,9 16 4 0,-3 3 0 0,5 6-5 16,0-2 10-16,9 18-6 0,-4 1-2 0,5 6 1 0,4 7 0 15,6 5 3-15,4-3 0 0,7 2-1 0,7 3-3 16,7-9 0-16,8 2-2 0,11-14-2 15,8-3-2-15,-2-24-9 0,2 3-2 0,6-18 0 16,1-15 0-16,8-12 0 0,-3-6 2 0,-13-5 0 0,6-20 1 0,4-13 4 16,-1-1 1-16,-7-6 12 0,-12-14 9 0,-3-8 9 15,-3-18 6-15,-14-21 6 0,6 8 10 0,-16 4 0 16,-4-19 16-16,-2 0-26 0,-7-4 7 0,-2 4-19 16,-10 5 9-16,-2 2-20 0,-6 1-6 0,-5 10 1 15,-4 17-10-15,-4 0 20 0,-7 13-19 0,-6 13 29 16,-5 19-16-16,0 1 15 0,-9 16-7 0,2 10-18 15,-2 10-33-15,0 8-56 0,2 10 74 0,-14 11-63 16,7 12-47-16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6:38.728"/>
    </inkml:context>
    <inkml:brush xml:id="br0">
      <inkml:brushProperty name="width" value="0.05" units="cm"/>
      <inkml:brushProperty name="height" value="0.05" units="cm"/>
      <inkml:brushProperty name="color" value="#E71224"/>
    </inkml:brush>
  </inkml:definitions>
  <inkml:trace contextRef="#ctx0" brushRef="#br0">337 49 5697 0 0,'2'-48'3724'0'0,"-14"59"-1783"0"0,-22 171-760 0 0,-42 161 79 0 0,45-206-1163 0 0,9 12-945 0 0,15-118-3218 0 0,8-41 2330 0 0</inkml:trace>
  <inkml:trace contextRef="#ctx0" brushRef="#br0" timeOffset="265.52">7 164 5841 0 0,'-6'-4'5171'0'0,"25"0"-4052"0"0,188 34 1289 0 0,-147-23-2424 0 0,0-3 1 0 0,0-3-1 0 0,1-2 0 0 0,-1-3 0 0 0,-1-2 0 0 0,41-11 16 0 0,-66 7-505 0 0</inkml:trace>
</inkml:ink>
</file>

<file path=ppt/ink/ink50.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3-10-11T14:24:21.592"/>
    </inkml:context>
    <inkml:brush xml:id="br0">
      <inkml:brushProperty name="width" value="0.05292" units="cm"/>
      <inkml:brushProperty name="height" value="0.05292" units="cm"/>
      <inkml:brushProperty name="color" value="#FF0000"/>
    </inkml:brush>
  </inkml:definitions>
  <inkml:trace contextRef="#ctx0" brushRef="#br0">8768 11543 1995 0,'-47'14'4'0,"-92"20"4"0,4 10 4 0,-20 22 3 16,-16 9 0-16,13 24 0 15,12 8-6-15,-13 23 2 16,13 10-6-16,12 18-3 16,3 21-7-16,12 16-10 15,8-4 2-15,9 25-9 16,11-4 9-16,23 12 3 15,13 13-1-15,14-6 7 16,8-2-5-16,24 4-4 0,12-1-5 16,31-4-1-16,4-4-2 15,30-10-1-15,11-10 4 16,34-13-7-16,17-12 6 16,31-23-3-16,16-13 0 15,16-29 7-15,22-9 0 16,15-27 15-16,16-13 1 15,27-27 1-15,-1-11 5 0,18-27-8 16,-1-12 17-16,9-33-3 16,6-21-11-16,-6-42 4 15,0-17-17-15,-20-40 6 16,-6-12 6-16,-13-17-1 16,-12-9-4-16,-22-1 0 15,-7-5-4-15,-31 1 8 16,-16-6 5-16,-19 6 2 15,-28-6 5-15,-33 11 11 16,-12 13 13-16,-39 5 30 16,-14 19 9-16,-25 10 14 15,-15-4-4-15,-20 15-23 16,-15-2-7-16,-26-4-25 16,-12 5-7-16,-19 0-3 15,-4-6-3-15,-16 15 2 16,-12 5 4-16,-6 10 16 15,-19 13 7-15,-8 11 16 16,2 1 0-16,-32 23-17 0,5 6-10 16,-21 18-19-16,-3 8-3 15,-5 6-1-15,-2 7 0 16,-1 15 8-16,-3 9-1 16,2 19 6-16,-2 15-2 15,7 17-6-15,-3 5-8 16,8 16-20-16,-3 7-6 15,9 22-71-15,-1 11-68 16,19 26-349-16,-5 23 329 0</inkml:trace>
  <inkml:trace contextRef="#ctx0" brushRef="#br0" timeOffset="3943.25">17803 3053 1654 0,'-55'-32'567'16,"14"4"-510"-16,-10 0-61 0,-3 1-2 0,-9 2 2 15,-8 8-14-15,8-4 35 0,0 1-2 0,5-1 7 16,-1-2 0-16,1 5-3 0,-3 3 4 0,0 0-11 15,-11-1 3-15,-6 7-11 0,7-7-4 0,15 9 0 16,17 6-6-16,-35-13 1 0,4 11-1 0,-21-6-10 0,0 3-3 16,29 6-3-16,-19 9-2 0,-4-8 5 0,-5 4-8 15,-1-2 2-15,16 18-4 0,-21-5 8 0,1 6 9 16,-8-9 4-16,0 5 8 0,-3 9-3 0,13 1 3 16,-21 8-2-16,6-5 1 0,-12 9 2 0,14-1-1 15,-8 14-1-15,5-6 1 0,-4 8-2 0,12-7 2 16,2-4 0-16,-5 6 0 0,1 1-1 0,-4 11-1 15,17 9-4-15,1-6-1 0,4 6 0 0,-10-4 0 16,12-7 0-16,-6 4 1 0,18-1-2 0,4 13 0 16,-3 0-3-16,5 1-2 0,-1-1-1 0,7 1 0 15,0 25 6-15,2-3 0 0,16-13 3 0,7-8 0 0,-7 36-3 16,4-3-5-16,-5 7-8 0,-1-4 2 0,9-22-2 0,-15 25 6 16,12 10 8-16,6-3 0 0,0-1 5 0,13-31 0 15,3 20 0-15,-1 2-2 0,4-2-2 0,4-1-3 16,4 2-1-16,14-3-2 0,1-12-5 0,7 4 0 15,-1-7 1-15,7 6 1 0,10-6 4 0,0-1 1 16,11-2-2-16,8 8-1 0,-3-9 3 0,7 2 7 16,2-6-5-16,8 5-1 0,6-1-3 0,2-3-10 15,6-6-2-15,7-10 16 0,8 6-4 0,-6-9 2 16,15 7 4-16,12 0 0 0,-8-9 4 0,9 1 1 16,-2-16-3-16,21-9 2 0,-3 4-6 0,4-8 0 15,-1-1 3-15,11-10 2 0,-2 0 4 0,12-1 1 16,-46-9 0-16,2-9 0 0,50 5 1 0,-12-5-1 15,2-2-1-15,0-3-2 0,-21-5-1 0,27-8-1 16,23 0 1-16,-19-5 1 0,-1-3 1 0,6-6 3 0,-11-3 0 16,0 0 3-16,-2-8-1 0,-9-10-1 0,-2 6 2 15,-7-4 0-15,28 1 0 0,-27-5 0 0,22-9 1 16,-37-8 1-16,9-15 1 0,-3 5 2 0,-4-9-3 16,-7 11 1-16,0-12 2 0,-13-12 0 0,1 3 4 15,-15-8 8-15,8 5 3 0,-13-12 4 0,1 1 5 16,-18-19 9-16,3 14 6 0,3-10 4 0,2 10 2 15,1-16-1-15,-22 14-7 0,-9-10-6 0,-3 10-6 0,1-15-16 16,-6 21 0-16,-3 4-2 0,-8-1-1 16,-2 3-1-16,-6-2 0 0,-2 6 3 0,-14-7 1 0,1 6 4 15,-6 0 0-15,-7 7 2 0,-13 2 5 16,1 4 9-16,-6-2 3 0,-3 6 0 0,-7 8-1 0,-7-3-7 16,3 3-3-16,-6-5-2 0,9-8 0 0,-7 15 2 15,-6-6 2-15,-9 13 0 0,-15-4-4 0,3 1-4 16,4-6-1-16,6 2-1 0,16 1 0 0,-29 11-3 15,6-1-1-15,-25 5 0 0,11 0 2 0,8-5 0 16,-3 3-3-16,25 10-3 0,-21 9-3 0,-20-10-9 16,-4 4 0-16,11 8-4 0,3 1-4 0,-3 1-2 0,-21-1-4 15,-10-9-3-15,17 9 1 0,3-1 0 0,7 6-2 0,-20-1 4 16,-11-4-7-16,17 14-23 0,-14 1-20 0,0 8-34 16,-16 8-39-16,-13 4-202 0,5 9 56 0,-19 10 138 15</inkml:trace>
  <inkml:trace contextRef="#ctx0" brushRef="#br0" timeOffset="49111.47">23740 11175 1433 0,'-112'-136'513'16,"73"121"-391"-16,8 5-103 0,-2-2-6 0,7 2-7 15,1 2-2-15,-2 0-4 0,0 2-2 0,-1-2 2 0,7 2 0 16,-9-3 1-16,3 0 0 0,-6 1 0 0,1-1 0 16,-3 0-1-16,-2 2 1 0,-1-2 0 15,-3 2-1-15,0 0 0 0,0-1 0 0,2 3-2 16,-4-1 0-16,-4 3 0 0,0 2-1 0,-8 1-1 15,1 0 0-15,0 4 0 0,-9 1 1 0,0 1 1 16,0 0 2-16,-1 0-1 0,2 2 1 0,-9 0 1 0,3 2 2 16,0-1 0-16,-5 0 0 0,-3 3 0 0,2-1 0 15,6-1 1-15,1 3 0 0,-4 5-1 0,1-4 0 16,-1-1-2-16,9 2 1 0,-6 0-1 0,-11 2-1 16,-1-2 0-16,6 4-2 0,3-5-1 0,-7 3 0 0,-6 3 1 15,-5 2 0-15,5-1 0 0,6-2 0 0,-14 11 0 16,-3-7 1-16,1 12 0 0,1-3 1 0,3 1-1 15,-4 1 0-15,-1 3 0 0,3 2 0 0,2-2 0 16,-1 0 0-16,1 1 0 0,-3 3-1 0,-1 1-1 16,2 2 0-16,5 5 0 0,-3-2-1 0,-2 4 1 15,4 3-1-15,-8 0 1 0,6-2 0 0,3 2 1 16,-7 1 0-16,2 1 2 0,0 4 0 0,5-5 0 16,3 5 0-16,6-2 1 0,-4 1 1 0,3 1-1 15,7-1 0-15,2 8 0 0,3-4 1 0,7-6-1 0,11 1 0 16,-8 7 0-16,3 5 0 0,8-9 1 0,4-4-2 15,0 5 1-15,0 5 0 0,1 10-1 0,3-2 0 16,4-9-1-16,6 4-1 0,0 11-1 0,8 4 1 16,3-4-1-16,4-6-1 0,4 14 4 0,-2-1-1 15,10 4-1-15,-1-5 0 0,6-1 0 0,4 5 0 0,9-5 0 16,-5-2 0-16,11-5-4 0,2-3 1 16,12-1 1-16,2 2-1 0,2-6-1 0,7-1 1 0,4-2 0 15,1-2 1-15,9-3 0 0,-3-4 1 16,16-2 3-16,-7 2 3 0,10-4 0 0,7-4 2 0,5-1 1 15,7-1 1-15,3-3 0 0,3-1 0 0,5-9-4 16,2 2-1-16,-9-8-2 0,4-7 0 0,20 1-3 16,-3 1 0-16,-10-5 1 0,2-1-3 0,5 2 3 0,16-3-1 15,7 0 2-15,-1 0 0 0,-16-2-1 0,3-2 1 0,25-1-1 16,1 0 0-16,-1 0 1 0,-21-5 0 0,29 1-1 16,-4 1 1-16,-1-4 1 0,3-2 0 0,-2 0 0 15,1-2 1-15,4-4 0 0,0 0 0 0,-3-3 1 16,0-4 0-16,-3-4-2 0,0 3 0 0,1-8 0 15,-4-1 1-15,-6 2-1 0,3-4 2 0,-8-3-1 16,1 1 1-16,-2-2 2 0,-1-2-1 0,-11 0 1 16,3-4 0-16,-5-1 0 0,-2-1 1 0,-3-4 0 15,-6-1 0-15,-6-3 1 0,2-1 1 0,-4 1 0 16,-3-3 1-16,-8 0 1 0,-2-3 0 0,-12 8 0 0,-7-7 1 16,14-10-1-16,-5 2 1 0,-19 3 2 15,5-6 0-15,-6 1-1 0,8-10 0 0,-7-4 0 0,3-1-1 16,-14 10 0-16,0-3-2 0,3-8-2 0,1-7 0 15,-7 5-1-15,-8 6-1 0,3-9 2 0,-2 3-2 16,-13 1 2-16,1 2 1 0,-5 1 0 0,-5 0 3 16,-4-1 2-16,-5 4 2 0,-6 2 2 0,-5-1 3 15,-6 4 4-15,-1-4 3 0,-5 2 0 0,-7 3 2 16,-7 0 4-16,2-1-1 0,-3 2-1 0,-5-1-1 16,-1 2-4-16,-2 1-1 0,-1-5-2 0,0 2-2 0,-10-4-4 15,4 3-1-15,-5-1-1 0,-3-4 0 0,1 8 1 16,1-3 1-16,1 10 0 0,-3 2 1 0,1-10-1 15,-5 2 3-15,5 9-2 0,-1-5 1 0,-2 2-4 0,-9-3-1 16,-2 3-3-16,8-3 0 0,-3 10-3 0,5 0-2 16,-9-6 0-16,1-1-1 0,-5 6-1 0,8 3 1 15,-3-5 0-15,-8 2 0 0,4 5 3 0,-4-1-1 16,-3 2 0-16,2 0 1 0,0 1 1 0,1 3 1 16,-3 1-1-16,-3 2 2 0,2 1-5 0,-4 0 0 15,2 6-1-15,-3-1-2 0,2 5-6 0,4 1-5 0,-9 2-4 16,0 5-8-16,-7 0-27 0,3 1 14 0,3 5-53 15,-10-3-33-15,-5 3 83 0,-3 1-59 0,-3 3-39 16</inkml:trace>
</inkml:ink>
</file>

<file path=ppt/ink/ink51.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3-10-11T14:25:34.554"/>
    </inkml:context>
    <inkml:brush xml:id="br0">
      <inkml:brushProperty name="width" value="0.05292" units="cm"/>
      <inkml:brushProperty name="height" value="0.05292" units="cm"/>
      <inkml:brushProperty name="color" value="#FF0000"/>
    </inkml:brush>
  </inkml:definitions>
  <inkml:trace contextRef="#ctx0" brushRef="#br0">24664 8916 621 0,'1'-11'256'0,"-3"0"-160"0,2 4-70 0,-1 1 13 0,2 1-6 16,-4-1 1-16,3 2-2 0,0 2 1 0,-1-1 2 15,0 3-9-15,0 0 18 0,0 0-9 0,0 0-6 16,0 1-3-16,-2 4-1 0,1 7-2 0,-3 3-4 16,-18 22-2-16,19-16-7 0,-1 6 6 0,-3 5-4 0,-2 6-2 15,0 16 1-15,1-6-1 0,-2 3 0 0,0 13-1 16,-3-2-1-16,1 10 1 0,0 1 0 0,-1 10 0 15,1-4-1-15,-2 7 2 0,0-1 0 0,0 5 1 16,0-3 0-16,1 5 0 0,-1-2 0 0,0-2 0 16,0-3-1-16,1-2-1 0,3-4-1 0,-1-8 0 15,0 1-1-15,2-8 0 0,-5 1-1 0,7-9 0 16,-2-3 0-16,-2 0 0 0,3-3-2 0,-2-9 2 16,1 5-2-16,6-16-1 0,1 1 0 0,-4-10-5 15,4 5-11-15,-3-17-49 0,3 2-34 0,1-6-48 16,-1-6 103-16,-2-9-81 0,1 0-50 0</inkml:trace>
  <inkml:trace contextRef="#ctx0" brushRef="#br0" timeOffset="566.98">24872 8802 625 0,'-3'0'236'0,"3"0"-164"16,0 3-50-16,0-3-8 0,-1 0-5 0,0 8 6 16,-1 5 13-16,-4 19 7 0,5-6 4 0,-4 3 4 15,3 8 10-15,-3 10 1 0,0 6 0 0,0 2-2 16,-1 13-8-16,2 5-4 0,-8 12-4 16,3-3-1-16,-1 10-8 0,0 1-2 0,-4 7 2 0,-2 2-6 15,-1 6 1-15,-1-7 3 0,1 2 2 0,-4 0 3 16,0-7 1-16,1 7 0 0,2-10-5 0,-1 1 4 15,4-7-5-15,-1 4-5 0,4-12-5 0,2 0-2 16,5-13-3-16,-3-2-2 0,1-9 0 0,4-10 0 16,1-7-3-16,-2-3-5 0,1-13-9 0,0-5-17 15,1-7-61-15,0-2-48 0,2-12-85 0,-2-7 158 16,2-21-119-16,-1 1-68 0</inkml:trace>
  <inkml:trace contextRef="#ctx0" brushRef="#br0" timeOffset="1057.09">24141 9430 989 0,'-4'-7'379'0,"4"-3"-293"0,7 1-77 0,1-3 5 15,8-2-20-15,5-5-2 0,-1-2 1 0,5-4 2 16,1-4 2-16,5-7 5 0,-5-4 3 0,4-5 0 16,-2-6 2-16,4-3 0 0,-1 0-1 0,-4 2 1 0,2-2-1 15,13-5-1-15,-3-6 0 0,-3 13 0 0,6-3-2 16,-8 3 1-16,5-2 0 0,-9 7 1 0,7-6 4 15,-16 16 3-15,1 5 7 0,-5-1-1 0,0 8 6 16,-3 0 1-16,-2 8 2 0,0 2 0 0,-4 7 0 16,1-1-1-16,-3 8-6 0,0-1 0 0,-2 6-4 15,0 7-2-15,0 5 0 0,-1 1-1 0,0 10 2 16,0 1 1-16,1 12 1 0,0 0 2 0,1 7 8 16,-1 6 1-16,3 7 2 0,-1-2 0 0,4 10 1 0,-2-1 0 15,1 4 4-15,0 1-2 0,-1-2-6 16,2-1-3-16,-2-3 1 0,0 1-3 0,3-6-2 15,-1 3-2-15,0-8-6 0,2-2 4 0,4-8-4 16,-1 0 1-16,2-7 1 0,1-5-5 0,4-7-14 16,-2-3-26-16,5-8-48 0,1-7-116 0,0-8 155 0,0-4-103 15,-1-5-89-15</inkml:trace>
</inkml:ink>
</file>

<file path=ppt/ink/ink52.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3-10-11T14:29:51.839"/>
    </inkml:context>
    <inkml:brush xml:id="br0">
      <inkml:brushProperty name="width" value="0.05292" units="cm"/>
      <inkml:brushProperty name="height" value="0.05292" units="cm"/>
      <inkml:brushProperty name="color" value="#FF0000"/>
    </inkml:brush>
  </inkml:definitions>
  <inkml:trace contextRef="#ctx0" brushRef="#br0">20147 5128 1989 0,'-106'67'7'0,"22"1"-2"0,-7 12 0 16,8-5 3-16,-5 16 2 16,17-8-2-16,-86 89-3 15,9 9 0-15,19 18-5 16,11 5-3-16,20 13-1 0,15 7-5 16,24 6-2-1,8 6 1-15,23 2 1 0,13-1-4 16,23-3-2-16,13-8 2 15,28-14-5-15,14-7 3 16,23-22-3-16,16-13-1 16,27-21-1-16,12-12 3 15,25-24 0-15,9-12 1 16,18-20 2-16,9-12 7 0,17-23 6 16,-89-34 1-1,1-1 0-15,118-11-2 0,24-22 2 16,-21-19 3-16,21-19-2 15,-25-13-3-15,14-21-1 16,-28-7 0-16,-35-8 11 16,-2-7 5-16,-19-15 7 15,-7-8 1-15,-20-16 4 16,-9-7 1-16,-24-12 4 16,-10-6 8-16,-24-8 1 15,-16-5 5-15,-22-1 0 16,-14-8 0-16,-23 0-1 15,-10-9 3-15,-26 4-5 16,-7 2-4-16,-18 2-7 16,-10 7-5-16,-2 86 2 31,30 54-2-31,2 1 1 0,-122-150-14 0,-35 18-11 0,-27 16-5 16,-39 26-13-16,-17 16-10 15,-37 37-25-15,-21 19-22 16,29 78-50-16,3 22-18 15,15 49-52-15,15 24 126 16,40 40-108-16,20 19-45 16</inkml:trace>
  <inkml:trace contextRef="#ctx0" brushRef="#br0" timeOffset="968.51">29852 5502 1690 0,'-81'-39'584'0,"-7"4"-477"0,-2 5-104 0,1-1-22 16,0 3 5-16,3 3-1 0,6 2 1 0,-10 10 1 0,-11-1 9 15,5 2 4-15,14 2 2 0,-6 7-1 0,-2 4-1 16,-16 5-1-16,6 11-2 0,0 0-6 0,13 0-2 16,-9 10 1-16,-11 12-5 0,0 7 0 0,-3 2-3 15,10 3 0-15,-13 18 2 0,1-7 4 0,9 18 1 0,-6-1-1 16,0 4 5-16,8 10 1 0,5 8 2 0,6 1 1 16,2 1 1-16,3 9-1 0,0 2-1 0,7 4-1 15,14 8 0-15,-2 2-1 0,13 3 0 0,-1 1-1 16,14 8-1-16,12 3 1 0,7 1-1 0,5 7 0 15,5-25 1-15,18 3-1 0,5 19 1 0,0-2 1 16,5-22 3-16,10-2-3 0,7 4 1 0,9 4 0 16,18-2 0-16,-7 2-1 0,3-25-1 0,18 13-1 15,0-4-3-15,7-9-1 0,9-7 0 0,0-8-1 16,3-2-1-16,10-10 1 0,12-6 0 0,2-11 2 16,3-1-1-16,10-8 2 0,-3-12 0 0,13-6 0 15,0-2 1-15,0-12-1 0,-5-5-1 0,10-12 1 16,-6-1-1-16,5-6 1 0,-6-8 1 0,8-10 1 15,-11-3 0-15,6-9 3 0,2-8 0 0,-8-10 1 16,3 2 2-16,-3-14 0 0,10 3 2 0,-17-17 0 16,10 5 1-16,-15-10 1 0,4 2 1 0,-4-4 1 15,-6-7 0-15,-6-3 1 0,-4-3-1 0,-2 8 1 16,-6-6 0-16,-2 1 2 0,-7-6 0 0,-4 3 0 16,-3 0 2-16,-4 0 1 0,-8-4 0 0,-9-2 2 15,-7 1 4-15,-10 4 3 0,0 4 3 0,-13-10 4 16,-6 7 2-16,-12-7 6 0,-1 10 5 0,-3 9-1 0,-15-6 1 0,-8-8-5 15,1-4-1-15,-5 19 0 0,-6 1-1 16,-7-6-9-16,-13-7-1 0,-17 2 0 0,9 1 0 0,-9 15 1 16,-15-13 0-16,-3 1-3 0,-12 7 5 0,-6 6 1 15,1 4 0-15,-2-2-2 0,-7 8-5 0,-10-3-1 16,-5 14-4-16,-2-1-4 0,-9 1-12 0,2 10-5 16,-16 5-4-16,1 4-1 0,-3 9-11 0,3 2-5 15,-10 13-8-15,7 0-5 0,-4 4-32 0,3 6-21 16,6 14-34-16,-3-7-73 0,6 29 139 0,-3-2-96 15,18 5-60-15</inkml:trace>
  <inkml:trace contextRef="#ctx0" brushRef="#br0" timeOffset="30132.36">27581 11262 1617 0,'-43'-26'482'0,"-2"0"-365"0,-3 0-132 16,1 0-20-16,1 2-3 0,3 2 0 0,6 1 30 16,-13-7-4-16,0-1 4 0,-9-3 6 0,11 5 2 15,-11-3 0-15,2-5-1 0,-6 2-2 0,-7-3-1 16,-3 7-2-16,2-1-2 0,-5 7-12 0,0-4-10 15,-12 4-12-15,-4 4-13 0,-11 3-31 0,2 3-13 0,-5 3-13 16,-10 2-8-16,-8 4 12 0,1 2 9 0,-5 6 15 16,-4 3 20-16,1 6 55 0,-2-2 22 0,-3 6 20 15,3 4 15-15,2 0 9 0,-2 2 1 0,0 3-1 16,-2 2-6-16,10 3-23 0,-5 5-8 0,22-8-6 16,-6 12-6-16,-10 5-6 0,-4 3-2 0,24-5-2 15,-7 3 0-15,0 7-2 0,-15 12 0 0,3 13 0 16,4-5-1-16,9-2-1 0,6 7 0 0,-13 15 1 15,1 8-1-15,3 5 1 0,24-11-1 0,-15 16 2 16,-1 0 1-16,16 6 4 0,-5-2 1 0,16 5 1 16,1 1 1-16,19-4 2 0,-2-2 0 0,15 4-4 15,12-2 0-15,7-5-4 0,4 6-1 0,13-6 0 0,6 4-1 16,9-5-4-16,0 2 0 0,12-2 1 16,8 3-3-16,13 3-3 0,4-5-2 0,12-2-1 15,10 6 0-15,7-4 0 0,2-1 4 0,19-1-5 0,4-1 5 16,10-8 3-16,0 2 3 0,-13-18 1 0,26-7 2 0,14 8 2 15,8 1-1-15,-16-19 5 0,10-3 1 0,9-6 2 16,22 3 0-16,15-15 0 0,-5 2 3 0,-13-10 1 16,6-8 1-16,20-3-3 0,11-15 0 0,-5 6 0 15,-20-15 0-15,25-7-1 0,1 3-3 0,-9-21 2 0,5 0-4 16,-5-13 0-16,2 5 1 0,-6-22 0 16,-3-1-2-16,-2-7 0 0,-1-10 0 0,-8-3-1 0,2-4 3 15,-7-11 2-15,-6-3-1 0,-4-6 0 0,-1 2 5 16,-12-9 1-16,-4-6 2 0,-5-2 17 0,-9 1 4 15,-5 0 4-15,-11-5 3 0,-12 4 5 0,0 0 13 16,-8 5 5-16,-14 1 3 0,-16 4-3 0,1-1 5 16,-11 17 2-16,-22 7 3 0,4-15 0 0,-4 0-12 15,-15 15 2-15,-2 1-1 0,-4 1-14 0,-3-12-4 16,-13-2-4-16,2 0 3 0,-5 14-1 0,-7 2-1 0,-5-10-6 16,-13-2 3-16,4 2-5 0,-17 9-2 0,-9-2-3 15,1-2-13-15,-18 1-8 0,-5-1-7 0,-15 0-4 16,1 5-11-16,-16 0-8 0,-1 3-7 0,-13 1-6 15,-13 3-9-15,-11-1-21 0,2 2-14 0,-1 7-14 16,-14 1-23-16,-6 10-81 0,3 1-108 0,-2 6 212 16,-3 10-130-16,-7 9-40 0</inkml:trace>
  <inkml:trace contextRef="#ctx0" brushRef="#br0" timeOffset="54429.05">2252 8530 1109 0,'-8'-7'373'16,"4"1"-256"-16,3-1-84 0,-4 1-16 0,3 1-3 16,1 2-3-16,-1 2-4 0,1 1 2 0,0-1 0 15,0 0 0-15,1 1 1 0,-1 0 0 0,-6 12 0 16,2 2 0-16,-2 21 0 0,7-14 0 0,1 5 1 15,0 3 0-15,0 0-1 0,-2 3 1 0,1-4-1 0,-1 3-1 16,1 7-2-16,-3 0-1 0,0-4-1 0,1 3 0 0,2 6-1 16,0 3-1-16,4 6 1 0,-2-2-1 15,1-4 0-15,-3-5 1 0,3 7 0 0,-2-6-2 0,2 4 3 16,-3-5 0-16,0 6 1 0,0-4 0 0,-1 10 3 16,1 0-1-16,0-2 2 0,0 1 1 0,0-1 3 15,0 0 1-15,-2 3 0 0,2 0 1 0,-1 3-1 16,0-2 1-16,-1 3-1 0,-2 1 0 0,-1 2-3 15,2 0-1-15,-2 2 0 0,2 1-2 0,-1 1-1 16,-2-1 0-16,2 1 0 0,-1 3-1 0,1-1 0 16,1 2 0-16,-1-3 1 0,1 1-1 0,0-4 1 15,1 2-1-15,-1 2 0 0,0-2 2 0,0 7-2 0,-1-5-1 16,1-10 1-16,1 3 0 0,-2 7 1 16,0 4 1-16,1-9 4 0,-1-3-2 0,1 3 2 0,0 5-2 15,-1 8 1-15,1-2-1 0,1-9-1 0,1 3-2 0,-3 9-3 16,3 5 0-16,-1-5-1 0,1-2 1 0,-2 7-1 15,1 3 0-15,-1 3 0 0,-1-2-1 0,4-2 1 16,-3 0-1-16,3-2 0 0,-5 2-1 0,4-5-1 16,1 0 0-16,-1-1 0 0,1 2 0 0,-1-2-1 15,1-1 1-15,3 2 0 0,0-3 1 0,0 0 0 16,1 1 0-16,-1 4 1 0,-1-4-1 0,2 1 1 16,-3 2 1-16,0 1-1 0,-1-1 0 0,0 3 0 15,1-3 1-15,0 1-3 0,0-2 2 0,-1 1-2 16,0-1 1-16,4 5-1 0,-1-3 1 0,-1-8-1 0,2-3 0 15,-2 2 1-15,1 9-1 0,2-14 0 0,-3-8 0 16,0 4 0-16,2 4 0 0,0 3-1 0,-1-5 1 16,0-4 1-16,1-5-1 0,0 13 0 0,-1-5 0 15,1 3 0-15,-3-13 0 0,0 5 0 0,2 7-1 16,-1-9 0-16,-1 5 0 0,1-2 0 0,-1-2 0 16,2 4 0-16,0-4 0 0,-2-2 0 0,2 1 0 15,3-3 1-15,-3-1 1 0,0-3-1 0,-1-6 0 0,1 3 0 16,0-2 2-16,1-3-1 0,-3-1-1 0,2-3 0 15,0-4 2-15,1 0-2 0,-1-9 1 0,2-1 2 16,-2-3-1-16,2-2 3 0,-3-4 0 0,0-3 4 16,3 1 1-16,-1-3 2 0,-2-2 1 0,-2-3 1 15,0 3-1-15,4-2 0 0,-2-2 1 0,0-1-5 16,-2 1-1-16,0-3-1 0,0 0-1 0,0 0-3 0,0 0 0 16,0 0-2-16,0 0 0 0,0 0-1 0,0 0 0 0,0 0 0 15,6 0-2-15,-3 0-2 0,6 0-2 0,0-1 0 16,-5 0-1-16,4 0-2 0,-1-1-2 0,3 0 0 15,3-1 0-15,13-2 1 0,-14 4 0 0,3 0 1 16,0 1 1-16,1-3 1 0,3 4 1 0,-3-1 1 16,5-2-1-16,-1 3 3 0,0-3 1 0,1-1 0 15,-2 1 0-15,2-1 2 0,-2 0-1 0,-1-1-1 16,0-2 1-16,-2-2-98 0,2-4-74 0,-7-5 138 16,-1-3-82-16,-6-3-53 0</inkml:trace>
  <inkml:trace contextRef="#ctx0" brushRef="#br0" timeOffset="55117.14">2194 8499 336 0,'5'-1'227'0,"1"0"-84"0,-4 1-75 0,0-3 70 16,-2 2-62-16,0 0-1 0,1 0 18 0,2-1 3 16,1 0-5-16,-1 0-2 0,5-2-5 0,0 1 5 15,-1 1-3-15,3-1-4 0,-1 0-18 0,3-1 3 16,10-4-2-16,-6 5-9 0,-1-1-3 0,3-1-14 16,1-1-4-16,2 1-5 0,-2-1-5 0,9-1-8 15,5 1-5-15,-3 1 0 0,1-1-1 0,6 2-3 16,2-1 0-16,1 0-1 0,-2 5 1 15,1-3-1-15,-2 0 0 0,1 2-2 0,-1-2-11 0,-3 1-90 16,2 0-85-16,-2 1 146 0,2-2-90 0,-6-4-55 16</inkml:trace>
</inkml:ink>
</file>

<file path=ppt/ink/ink53.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3-10-11T14:33:18.013"/>
    </inkml:context>
    <inkml:brush xml:id="br0">
      <inkml:brushProperty name="width" value="0.05292" units="cm"/>
      <inkml:brushProperty name="height" value="0.05292" units="cm"/>
      <inkml:brushProperty name="color" value="#FF0000"/>
    </inkml:brush>
  </inkml:definitions>
  <inkml:trace contextRef="#ctx0" brushRef="#br0">983 10100 973 0,'-60'-64'438'0,"52"60"-293"0,9 4-86 0,1-2-40 16,1 1 5-16,-3 0-4 0,0 1-5 0,6 0-4 16,6 0-2-16,1 0-8 0,14-1-1 0,-14 1-1 15,3 0 0-15,2 0-1 0,-1-1 0 0,5-2-1 16,-3 3-4-16,6 0 7 0,2-3-3 0,-2 1 0 16,7-1 0-16,-2 2-1 0,6 0 1 0,-3-1 1 15,3 3 0-15,-4 0-3 0,0 1 5 0,1 1 1 16,-1-1 7-16,2 0 2 0,-3 2 3 0,1-2 2 15,1 3 1-15,5 1 4 0,6-1 1 0,-1 4-2 16,-7-1-2-16,2-1-2 0,-1 0-1 0,-2-1-2 16,-2-3 0-16,-3 2-4 0,-11-5-1 0,1 0 1 0,2-3-4 15,-1 3 0-15,-3-3-2 0,-4-1-16 0,0-1-25 0,1 0-41 16,-5-3-62-16,-1 0 107 0,-1 2-79 0,-2 1-44 16</inkml:trace>
  <inkml:trace contextRef="#ctx0" brushRef="#br0" timeOffset="287.61">843 10753 1535 0,'0'2'522'0,"2"-2"-425"15,-1 0-95-15,-1-1-16 0,8-1-7 0,7 0-5 16,30-5-2-16,-12 2 2 0,5-1 3 0,8-1 1 16,3-1 3-16,8 2 3 0,1-3 1 0,6 0 2 15,2-1 1-15,3-1 6 0,1 0-1 0,8 3 7 0,-5-3-2 16,-1 1 5-16,0-1 2 0,-1-1 3 16,0 3-3-16,-11-2 1 0,6 1 0 0,-10-2 0 0,1 1-1 15,-5-4-1-15,-1 5-3 0,-6-3-23 0,-3-1-27 16,-4 0-115-16,1-1 135 0,-11-1-92 0,-1-1-63 15</inkml:trace>
  <inkml:trace contextRef="#ctx0" brushRef="#br0" timeOffset="632.76">2461 9399 924 0,'18'14'452'0,"-1"-3"-271"0,5 8-134 16,4 6 90-16,2 4-133 0,-1 3 0 0,3 0 0 15,1 4-1-15,-4-3 1 0,-1 3 1 0,-2-2-1 16,-1 0 0-16,-1 2 1 0,-7 1 2 0,-7 6 0 15,0 1 1-15,-12 0 2 0,4 4 1 0,-4-4 5 16,-2-1 6-16,-14 9 2 0,5 1 2 0,-4-8 7 16,1 2 1-16,-2 3-1 0,-8 5 1 0,-10 6 1 15,-1-8-12-15,7-1-3 0,-2-10-3 0,-1 5-10 16,1-8-7-16,-1-9 1 0,6-9-177 0,-10 1 148 16,5 3-58-16,-9-16-43 0</inkml:trace>
  <inkml:trace contextRef="#ctx0" brushRef="#br0" timeOffset="1935.64">30167 9668 1502 0,'32'-8'525'0,"-4"-3"-411"15,3 2-96-15,10 3-10 0,4 1-6 0,0-1-2 16,9 4 0-16,-4-1-3 0,4 3 0 0,-7 0 1 0,-1-1-1 16,14 0 1-16,-8 0-1 0,-2 1 2 0,5 1-1 15,-3-1 1-15,7 0 0 0,-1 0 0 0,0-1 1 16,-10 0 1-16,-3 1-1 0,8-1-16 0,-2 1-19 15,-7 4 11-15,-8-2-183 0,2-1 171 0,4 4-82 16,-20-5-48-16</inkml:trace>
  <inkml:trace contextRef="#ctx0" brushRef="#br0" timeOffset="2227.14">29630 10087 1488 0,'65'46'547'0,"-31"-54"-430"0,2 4-103 0,6-5-15 16,9 4-4-16,9 3-2 0,0-2 0 0,8 4 1 15,4 0-2-15,11 1 1 0,-5 0 1 0,1 1 1 16,7 0-1-16,-2 0 2 0,3-1 1 0,5 3-1 15,-5-2 2-15,-1 1 2 0,0-3 0 0,4 2-1 16,-6 0 2-16,0 0 0 0,-4 2 0 0,-11-3-13 16,-10 3-24-16,6-3-33 0,1 1-44 0,-12-2 85 15,-7 0-67-15,-6-5-33 0</inkml:trace>
  <inkml:trace contextRef="#ctx0" brushRef="#br0" timeOffset="2653.62">31490 9281 1345 0,'5'0'452'0,"1"1"-377"0,6 4-76 0,3 0-19 15,8 6-6-15,3 2 5 0,9 2 5 0,2 0 3 0,7 3 1 16,8 3 2-16,7 6 5 0,-2-2 1 0,2-1 1 15,5 7 2-15,-1 3 1 0,1-2 0 16,-8-2 0-16,-2-3 2 0,-4 2-1 0,4 5 0 0,-10-7 0 16,-8-2 1-16,-9-2-1 0,-3 5 1 0,-18 0 0 15,1 2 5-15,-3-7 1 0,-8 1 5 0,-18 11 6 16,-20 0 4-16,13-2 7 0,-14 1 1 0,-13 5 1 16,0 1-4-16,-15 1-4 0,-2 1-6 0,-4 1-8 15,5 2-17-15,-2 6-100 0,-2-2-82 0,5 1 148 16,-1 5-93-16,-7-3-55 0</inkml:trace>
  <inkml:trace contextRef="#ctx0" brushRef="#br0" timeOffset="6326.86">32065 8348 1306 0,'57'68'454'0,"-62"-73"-360"0,1-2-83 16,4-2-12-16,-2-1-5 0,5-6-2 0,0-4-3 16,6-4-2-16,-2-4-2 0,7 0 2 0,1-7 2 15,4-6 0-15,0-1 1 0,0 4 0 0,8-5 1 0,1-8 3 16,3-1 1-16,-4 0-1 0,3 3 1 0,-3-9 2 0,4-4 1 16,-2-10 0-16,-3 4 1 0,-2 4 1 15,-2-4 0-15,2-9 0 0,-1-1 1 0,2 3 0 16,-9 6 1-16,4-7 0 0,1-2-1 0,-5 1 1 15,-1 2 0-15,-2 0 0 0,2-2 1 0,-6 3 0 0,3 0-1 16,-3-3 3-16,0 2-1 0,-2-1 1 0,0 1 2 16,3 0-1-16,-2-4 1 0,2-7 0 0,-5 2 2 15,0 2-1-15,2-5 0 0,-2 2 1 0,3-3-2 16,-6-4 1-16,2 4 1 0,-4 6 5 0,9-3 0 16,-3-3 1-16,1 3 1 0,-5-2 1 0,0 2-1 15,4 2 0-15,-5-4-1 0,-1-1-5 0,-3-1-1 16,-1 15-2-16,-3-2 0 0,-3-8-1 0,4 1-1 15,-3 4 1-15,-1 7 1 0,0 1 1 0,-5-12 2 16,5 0 7-16,-4 2 0 0,5 7-1 0,-3 2 2 0,-4-7-1 16,3-3 1-16,0 1 2 0,2 10-2 0,-4-8-4 15,1 1 1-15,-2 6 2 0,1-3 1 0,-1 0 1 16,0 3 0-16,-4 1-1 0,2 2-2 0,-3 4 1 16,2 0 1-16,0 4 1 0,5 2-3 0,-5 2 3 15,3 5-2-15,-3 2 0 0,-2-1 1 0,2 3-2 16,-6 0 0-16,3 3-3 0,-5 3 0 0,3 1-3 15,2 1-1-15,1 6-2 0,1 0 0 0,1 3-1 16,3 2-1-16,0 3-1 0,2-2 1 0,0 7-1 0,0 1 1 16,0-2-1-16,0-2 1 0,2 9 1 0,0-2-1 15,2 2 0-15,-5 0 1 0,3 3-1 0,-4-2 1 16,3 4 0-16,4-1-1 0,-7 0 0 0,0 1-1 0,0 0 1 16,0 2 0-16,-8-3-1 0,5 0-1 15,-13 6 0-15,3 1 1 0,-1 0-1 0,0-2 0 16,-6 4 1-16,0 1-1 0,3-1 1 0,-5-1 0 0,-3 2 1 15,1-2-1-15,-8 2 1 0,-1 0-2 0,-6-1 1 16,1-1 0-16,-5 1-1 0,-6-1 1 0,7 0-1 16,-16-4 0-16,2 3 0 0,-2-1 1 0,-2-1-1 15,-2 1 1-15,-4 0-2 0,-5 2 1 0,-11-2 0 16,10 2 0-16,2-5-1 0,-7 3 0 0,-9 1 0 16,2-1 0-16,15 0 0 0,-2 2 0 0,-18-7-1 15,1 4 1-15,4 3-1 0,6-5 1 0,5 1-1 0,-24-5 0 16,-5 2-1-16,3-1 1 0,15 4 0 0,-2 0 0 0,-17-4 0 15,-6 4-1-15,2-2 2 0,16 3-1 0,-18-2 0 16,-2 2 1-16,-1 0 0 0,-2-3 0 0,2 2 1 16,-5 0 0-16,2 1-1 0,0-1 0 0,3 2 1 15,0 0-1-15,-7-3 0 0,4 4 0 0,6-1 0 16,-3-1-1-16,-3 2 0 0,0-2 0 0,3 0 0 16,3 2 0-16,-3 0 1 0,1 2-1 0,-5-2 1 15,7 1 0-15,-3-1 0 0,3 3 0 0,-4 0 0 16,4-1 0-16,-4 2 0 0,4 0 0 0,0 0 0 15,3 4 0-15,-3-2 0 0,2 2 1 0,14-1-1 16,8 1 0-16,-18 2 0 0,2-1-1 0,12 0 0 0,6 2 1 16,-1 0-2-16,-11-1 1 0,1-1 0 0,0 1 0 15,17-1-2-15,0 1 1 0,-17-2 1 0,8 3-1 16,10 1 1-16,11-4-1 0,-18 1 1 0,0 0-1 16,11-4 1-16,1 2-1 0,2 0 0 0,-3 0 0 15,3-2 0-15,0 0 0 0,8 3-1 0,-2 0 0 16,10-1 1-16,-8 1 0 0,5-3 0 0,3 3 0 15,-4 1 0-15,3 1 0 0,7-4 1 0,-4 2-1 16,7 2 2-16,2 0-1 0,0-4 1 0,10 2 0 0,0 1 0 16,0 0 0-16,2-2 0 0,0 0 0 0,7-1-1 15,-2-1-1-15,10 3 0 0,6-4 1 0,0 0-2 16,-3 1 0-16,7-1-1 0,3 0 0 0,-1 0-1 0,1 2 1 16,6-1 0-16,-2 0-2 0,3 0 2 0,-1-1-2 0,0 2 2 15,2-2-1-15,2-2 1 0,-3-1-2 16,-1 2 0-16,-3-1 1 0,7 1 1 0,0 1-1 0,0-2-1 15,0 3 1-15,1 0-1 0,2 0 0 16,0-1 1-16,0 0-1 0,1 1-1 0,-1-1 1 16,2 2 0-16,-1 0-1 0,3 2-3 0,-2-2 0 0,1 4-1 15,2 0 0-15,-1 1-3 0,1 1 0 0,0-1-1 16,-1 3 0-16,0-1 1 0,1 2 0 0,0 3-2 16,0-1 3-16,2 7 1 0,0-1 0 0,0 2 0 15,1 7 0-15,1 2 2 0,-2 1 2 0,3-3 1 16,-3 1-1-16,2 6 2 0,-4 1 0 0,4-5 1 15,-4 2 1-15,0 3 1 0,1 10 0 0,-1 5 1 16,1 1 0-16,-1-5 0 0,-1-1 0 0,1 11 0 16,0 1 0-16,-5-3 0 0,2-7 0 0,-1 10 0 15,-2-5 0-15,1 7 1 0,-1-3 0 0,-1-1 0 16,1 3 0-16,1-5 0 0,0 4 0 0,-1-6 1 16,1 1 0-16,0-4-1 0,-1-2 0 0,1-2 1 0,1-2-1 15,-2-9 0-15,1 0 0 0,2-7-1 0,-1-6-1 16,3-3-3-16,-1 0-7 0,1-9-11 0,1-1-10 15,0 2-42-15,0-6-26 0,0-3-30 0,-2-3-32 16,1 1-123-16,0-5 194 0,0-8-152 0,-1-3-49 16</inkml:trace>
  <inkml:trace contextRef="#ctx0" brushRef="#br0" timeOffset="6661.05">19886 2964 995 0,'-5'13'349'0,"5"1"-278"0,0 2-63 0,2 1-8 15,3 5 0-15,1 2 0 0,4 2 1 0,-2 1 1 16,5 1 1-16,6 5 2 0,-3 6-1 0,3 1 1 0,-4-9-1 16,0 11-2-16,4 10-1 0,1-4-1 0,-3-1 1 15,3 1 0-15,0-2 0 0,1 6 0 0,3-5 0 16,0 1-1-16,-2-10 1 0,-2-4 0 0,6 1-1 15,1-7 1-15,-3 2-1 0,-1-14-1 0,2-1 0 16,2 1 0-16,3-12-2 0,-2 3 0 0,-3-8 0 16,0-2-1-16,0-10 3 0,-3-1-1 0,5-5 2 15,-7-7 0-15,1-7 2 0,1-2 2 0,0-8 0 16,0-4 3-16,-1-5-1 0,3 1 1 0,-3-10-1 16,1-3 1-16,3 2-1 0,0-2 0 0,0 1 0 15,1 0 0-15,0-1-3 0,-2 1 1 0,6 6-35 16,-6-1-43-16,3 3 61 0,1-1-39 0,-4 7-40 15</inkml:trace>
  <inkml:trace contextRef="#ctx0" brushRef="#br0" timeOffset="19879.98">861 12164 756 0,'-8'-2'283'16,"0"-1"-197"-16,-7-2-57 0,5 3 4 0,-7 2 4 15,-1 0-2-15,-1-1 16 0,1 3 4 0,0-2 5 16,2 5-9-16,-9 3 12 0,5 0 0 0,2-1 9 15,-1 4-13-15,-1 1-15 0,4-3-6 0,-5 4-4 16,10-3-6-16,5 2-17 0,-4-2-5 0,2 0-18 0,8 0 6 16,0 3-7-16,0 0-2 0,3-1-5 0,0 0 0 15,5-1 1-15,0 3 1 0,4 2 2 0,-4 0 0 16,0-3 1-16,4 2 2 0,3 1 3 0,-4 2 0 16,0-4 2-16,-2 5 2 0,3-5 0 0,0 3 3 15,0 2 3-15,-4-2 0 0,-2-3 0 0,-2 6 3 16,-2-2 17-16,-2-1 4 0,-1 0 4 0,-3 0 8 15,-3-1 2-15,-4-2 2 0,-3 2 1 0,-2-1 6 16,7 0-18-16,-4-8-1 0,-2 5-3 0,2-6-8 16,-4-2 0-16,5-4-9 0,2 0-5 0,-14-10-17 15,12 2-10-15,-3 1-9 0,-1-5-11 0,-2 0-1 16,5-2-37-16,1 3 4 0,4-1-5 0,12 3 7 16,-6 0-1-16,3-2 41 0,11 2-26 0,11-1 7 15</inkml:trace>
  <inkml:trace contextRef="#ctx0" brushRef="#br0" timeOffset="20337.71">983 12175 922 0,'-9'11'283'0,"-1"2"-174"0,1 0-63 0,2 8-2 16,-7 2 3-16,1-2 4 0,7 4-17 16,-6 0 11-16,5 1 42 0,0 3-53 0,2 0-7 0,-2-3-4 15,6-1 1-15,2-1-2 0,-1 0-13 0,1 2-4 16,-1-3-12-16,4-6 6 0,5-1-1 16,-3 2 0-16,10-9-5 0,-6 3 0 0,2-7 6 0,5-3 2 15,1-6 0-15,-1 2 1 0,0-8 0 0,-2-2 1 16,0-4-1-16,2-2 1 0,-1-5 0 0,-2-3-1 15,1-3 2-15,0-2 0 0,-1-4 1 16,-2-2-1-16,-3 3 0 0,2-3-1 0,-1 5 1 0,-2 5 0 0,0-2-1 16,-2-2 0-16,-1 9 1 0,1 4 0 0,1 1 1 15,-3 2 0-15,-2 4 2 0,-1 0 3 0,0 3-1 16,1 2 1-16,-2 4-2 0,0 2 1 0,-1 2-4 16,0-2-3-16,0 0-2 0,1 0-3 0,-1 4-3 15,0 8 0-15,-1-3-1 0,0 6-2 0,-1 17 4 16,1-14-1-16,-1 3 2 0,1 2 0 0,2 5 0 15,-2-1 0-15,2 4 1 0,0 4-2 0,-1-17 2 16,1-9 0-16,0 1-2 16,-1 30-14-16,3 2-68 0,-2-8 41 0,0 4 27 0,5-7-38 0,-3-2-34 15</inkml:trace>
  <inkml:trace contextRef="#ctx0" brushRef="#br0" timeOffset="20645.05">1491 12102 801 0,'-8'7'293'0,"0"2"-220"0,0 0-52 15,2 8 13-15,-3-3 4 0,0 9 2 0,0 0 6 16,-4 8 8-16,3 0 5 0,-3 7 2 0,-3 4-3 15,2-4-8-15,-2 3-4 0,0 6-8 0,-1-3-5 16,2 5-7-16,-6 3-3 0,5-11-2 0,-2 8 0 16,-4 8-9-16,2-4 1 0,2-3-3 0,1-3-1 0,4-3-2 15,-2 2-2-15,4-7 1 0,0 4-4 0,4-15 3 16,1 5-5-16,0-3 4 0,0-4-21 0,3-7-13 16,2-5-17-16,1-1-28 0,1-8-68 0,5-5-45 15,1-13 125-15,-1 0-99 0,2-6-24 0</inkml:trace>
  <inkml:trace contextRef="#ctx0" brushRef="#br0" timeOffset="20978.4">1429 12264 621 0,'-11'5'274'0,"5"4"-161"0,1 1-2 0,-1 0-47 15,3 2-4-15,-7 6-23 0,5 1 14 0,2-4 11 16,-4 2 1-16,6 0-12 0,-1 1-7 0,1-1-6 16,0 2-8-16,5-8-7 0,2 1-8 0,3 1-12 15,-3-4-2-15,2-3 0 0,-2-4 0 0,11 2-1 16,-5-3 3-16,3-5 2 0,0-6 2 0,0 0 1 16,1-6 1-16,3-5 0 0,1-5 1 0,-4-6 0 15,1-2 0-15,-3 0-1 0,-2 1 1 16,-1-2-1-16,-5 3 2 0,-3 1-1 0,-2 3-1 0,0 2 1 15,0 6 1-15,-2 0 0 0,-4 5 1 0,1-3-1 16,-6 12-6-16,1 0 5 0,-5 5-23 0,-4 3-20 16,1 1 11-16,0 4-117 0,2 4-58 0,-1 4 144 15,4 4-104-15,-4-3-66 0</inkml:trace>
  <inkml:trace contextRef="#ctx0" brushRef="#br0" timeOffset="22051.24">1873 12011 633 0,'0'-1'231'0,"-5"-1"-167"0,-2 2-45 16,5-1 3-16,-2 2-1 0,4 5-2 0,-7-3 2 15,-1 1 2-15,-1 7 5 0,2 0 4 0,2 4 2 16,-4 3 5-16,-2 7 4 0,2 0 0 0,-5 11 0 16,-1 2-4-16,0 10-5 0,1 1-5 0,-2 6-2 15,2 10-6-15,-1-2-7 0,-1 2-4 16,4-8-1-16,-3 1-1 0,-3 9-3 0,3-2 0 0,-1-12 1 16,0 1 0-16,3-10 0 0,-3 6 0 0,3-13 0 15,-2 3 1-15,8-13-4 0,-2-4-3 0,2 0 0 16,3-4-42-16,2-7-31 0,4-9-32 0,-1-1 10 15,5-10 54-15,4-4-66 0,2-12-35 0</inkml:trace>
  <inkml:trace contextRef="#ctx0" brushRef="#br0" timeOffset="22361.73">1825 12082 731 0,'-13'12'271'0,"0"3"-183"0,0 2-54 0,-2 5 14 16,4-1 3-16,-1 4 4 0,2 2 1 0,5-1 1 16,-3 2 0-16,2 0-17 0,5-8-2 0,5 1-13 15,-2 3-6-15,2-7-5 0,6-4 0 0,0-4-8 0,3-4-2 16,6-7 2-16,0 1 3 0,-5-2 0 0,1-10 1 16,3-5 0-16,-2-3-5 0,-2-4 6 0,-4-1 0 15,1-1 0-15,0-4-1 0,-8 4 1 0,7 1-1 16,-6 1 3-16,-1 2-2 0,-1 1 0 0,0 2 1 15,-2 3 0-15,0 1 2 0,-3 4-1 0,-4 0 1 16,2 2-1-16,-3 6 3 0,-5 1-9 0,7 2-4 16,-7-1 5-16,2 3-19 0,-4 5-36 0,8-1-20 15,-6-1-21-15,7 0-23 0,2 3-19 0,-7 0-33 16,7 2 84-16,4-1-62 0,6 2 5 0</inkml:trace>
  <inkml:trace contextRef="#ctx0" brushRef="#br0" timeOffset="22811.67">1968 12487 876 0,'-4'3'327'0,"3"-2"-247"0,1-2-65 0,0 0 6 16,0 0-5-16,4-1 1 0,2-4 1 0,5-11 3 0,20-25 2 16,-14 14 2-16,-2 0 0 0,5-7-3 0,0 0-7 0,6-11-8 15,3-6 0-15,-1 3 1 0,-3 3-1 0,0-2-1 16,1-9-2-16,0-5 0 0,-5 4-2 16,-3 9 6-16,2-2-4 0,-3-6 0 0,-5 18 1 0,2-4 0 15,-3 10 0-15,0 2 1 0,-4 7 2 0,-4-2-1 16,-1 7 3-16,-2 1 2 0,-1 3-2 0,-3 3 4 15,-2 5-2-15,0 3 1 0,-11 3-5 0,11 4-2 16,-5 6-1-16,-1 4 0 0,-2 2 2 0,2 5-3 16,-1-4 1-16,1 6 0 0,1 9 4 0,-6-1 1 15,3-1 5-15,-2 7 1 0,0 5-2 0,1 8 2 16,3 15 2-16,-1-5 4 0,2-7-1 0,5 12 0 16,-2-1-6-16,5-3 0 0,2-2-2 0,2-8-1 15,0-2-1-15,7-4-4 0,-1-6-1 0,5-10-1 16,0 0 1-16,3-12-1 0,0-3-43 0,3-8-33 15,-4-2-34-15,4-7 78 0,9-5-65 0,-6-12-53 16</inkml:trace>
  <inkml:trace contextRef="#ctx0" brushRef="#br0" timeOffset="23300.79">2445 12115 850 0,'-56'59'392'0,"52"-45"-272"0,4 4-77 16,0-2-24-16,-3-4 4 0,7-2 1 0,3 0-11 16,0-3 6-16,5-6 1 0,0 2-2 0,0-7 2 0,4-6-1 15,2 1-5-15,-3-6 1 0,2-3 0 0,-1-6-1 16,1 4-2-16,-1-6 0 0,-4 1-2 16,2 1 0-16,-1-1-1 0,-5 3-1 0,-2-3-1 15,0 7 2-15,-2-1-1 0,-2 3 0 0,-1 3 1 16,-3 4 1-16,0-2 0 0,-1 8 2 0,-1 3 2 0,-3 2 0 15,2 2 0-15,1 4-1 0,-1 2 1 0,4 11 14 16,-4-4-5-16,1 11 12 0,0 1-1 16,2 1 0-16,-2 4 0 0,-2 8 7 0,2 3-5 15,-5-2-14-15,3 7 5 0,1 1-14 0,-3-3-1 16,1 5-1-16,0-2-1 0,0 1-7 0,1 0 4 0,-4 2 1 16,1 0 1-16,-1 1 1 0,3 2 1 0,-1-1 0 15,-3 3 0-15,-2-5 2 0,-3 0-1 0,8-7-2 16,0-4 1-16,1 2-3 0,-3-3-2 0,-4-9 2 15,10-4 2-15,-2-5-1 0,1 0 2 0,-6-14 1 16,2 0 4-16,-1-4 0 0,-2-6 1 0,3-7-2 16,-3-4-2-16,1-14-2 0,4-1-2 0,1-9-2 15,-4 1-6-15,6-14-1 0,6 4 0 0,3-8-3 16,4 1 0-16,-1-9 1 0,3 1-2 0,4 1 0 16,3-7 2-16,2 8-2 0,-2 0 0 0,1-3 0 15,6 9 0-15,1-1 0 0,-1 4 1 0,-1 3-2 16,4-2-1-16,-2 4-30 0,1 1-25 0,-4 5-39 0,5 11-63 0,8-3-127 15,-8-6 210-15,6 9-160 0,3 3-69 0</inkml:trace>
  <inkml:trace contextRef="#ctx0" brushRef="#br0" timeOffset="25814.42">29842 11323 641 0,'-1'-5'239'0,"0"6"-191"0,1 2-49 16,0-3-5-16,0 3-1 0,1 10 1 0,1 3-5 15,1 20 6-15,-3-15-29 0,1 3 31 0,-1 1 0 16,0 2 1-16,-2-1 0 0,0 0 0 0,-1-3 3 0,2 5-1 15,0 0 0-15,-1-6 0 0,1 0 3 0,0-4-1 16,1 0 1-16,1-3-1 0,0 3 3 0,0-10 1 16,2-3 1-16,-3 0 3 0,3-3 6 0,1-3 1 15,3-7 0-15,-1-1 0 0,3-5-1 0,2-3-2 16,2-5 0-16,2-1-5 0,0-4-5 0,2-4-1 16,4 0-2-16,-3 1 1 0,4-1-2 0,-3-2 1 15,-4 3-1-15,3 1 0 0,-2 1 0 0,-1 9 0 16,-6 1 1-16,0-4 1 0,-1 17 5 0,0-4 2 15,2 9 3-15,-6-4 1 0,-1 9 3 0,0 0 0 16,0 5 3-16,-2 3-5 0,-2 3-2 0,0 4-2 0,-3 3-2 16,-1 3-1-16,3-1-2 0,-3 2 0 15,-1-1-1-15,2 1 1 0,1 4-1 0,-1-4-1 0,1-3 2 16,-1 0-2-16,-3-2-1 0,6-1 2 0,1 0-3 16,-2-6 2-16,-1-3 3 0,1-2 1 0,2-1-3 15,0-8 2-15,10-1 2 0,-5 0 0 0,-2-3 1 16,8-5 0-16,-3-6-1 0,5-2-2 0,4-8 1 15,-2 3-1-15,0-6-1 0,1-2-1 0,3-3-2 16,1 0 0-16,-1 1-1 0,4 1 1 0,-5-1-2 16,5 3 0-16,-3 3 0 0,-4 7-1 0,2-1 1 15,-1 6-1-15,-1 3-1 0,-6 5-1 0,4 5 3 16,-1 5 0-16,-10-1-1 0,0 8 1 0,2-1 0 16,-5 5 2-16,-2 2 0 0,1 5 2 0,-9-5-2 15,6 6 0-15,-2 1 1 0,3-1-1 0,-3 2 1 16,0-6 0-16,0 2 0 0,0-3 0 0,0 3 0 15,3-6-17-15,3 1-36 0,-1-4-63 0,2 1 92 16,3-4-60-16,0-1-46 0</inkml:trace>
  <inkml:trace contextRef="#ctx0" brushRef="#br0" timeOffset="26230.08">30680 11372 420 0,'-11'4'257'0,"-3"0"-101"0,4 3-74 15,-2 0 35-15,0 3-109 0,-1 1 3 0,4 3-1 16,-3-1 1-16,5 3 4 0,-1 0-36 0,-3 3-7 16,3-3 47-16,-1 3-2 0,3 0-1 0,0 1 1 15,-1-3-8-15,5 2-5 0,-1-1 11 0,2-2-15 16,1-1 0-16,5-3-1 0,0 1-2 0,-1-6-5 15,4-1 7-15,5-4 1 0,-1 1 0 0,2-5 1 16,0-2 1-16,0-9 3 0,-1 2-1 0,4-3 2 16,-5-5 0-16,-1-2 2 0,-1-2-2 0,0 3 2 15,-5 1-2-15,4-1 0 0,-2-2 1 0,-3 2 1 0,-1 3 2 16,-1 1 6-16,1 3-3 0,-4 1 1 0,1-2 24 16,-3 5-10-16,0 3 19 0,-2-1 0 0,-1 5 4 15,-2 1-6-15,1 1 4 0,-1 0 10 0,0 2-35 16,1 0 9-16,-1 1-19 0,3 1-5 0,-1 1-6 15,2-1-3-15,3 0-2 0,-2-1-14 0,3 1 10 16,-1 1-1-16,4-3-3 0,-1 1-13 0,-2-3-43 16,0 0-25-16,6 1-36 0,2 1 7 0,5-1 68 15,14 0-77-15,-13-6-35 0</inkml:trace>
  <inkml:trace contextRef="#ctx0" brushRef="#br0" timeOffset="26555.17">30785 11343 541 0,'107'-74'273'0,"-106"74"-189"16,-1 1-81-16,1 1 2 0,-1-2 6 0,0 0-6 15,0 0 4-15,2 5 8 0,0 0-56 0,1 3 61 0,1 5 2 16,4 15 0-16,-8-11-9 0,2 1 7 0,1 1-2 16,-1 2-6-16,-3 2 0 0,1 1-2 0,2 0-2 15,0-1-1-15,-2-1-1 0,-2-1 1 0,0 0-1 16,0-1 0-16,0-3 0 0,0 2 0 0,-4-3 0 15,3-1 1-15,-1 1 1 0,1 0 1 0,-4-7 1 16,4 3 2-16,-3-3 2 0,-1-2 4 0,0 0-2 16,2-6 13-16,0-1-4 0,-1-1 6 0,1-2 0 15,3-2 2-15,1-3-9 0,1-2-5 0,0-5 2 16,0 0-11-16,1 0 1 0,6-4-11 0,-1 1-2 16,3-1-3-16,-1-3 3 0,2 5 0 0,2-1 0 15,0 1-2-15,0 0-3 0,-4-1 4 0,3-1 1 16,-1 2-2-16,4 1 0 0,-5-4 1 0,2 0-9 15,3 1-68-15,-1 1-57 0,1 7 108 0,-1-5-65 16,-2 8-40-16</inkml:trace>
  <inkml:trace contextRef="#ctx0" brushRef="#br0" timeOffset="26904.17">31399 10811 416 0,'0'-6'241'0,"2"1"-151"0,-4 5 31 0,-2-2-66 0,4 4-28 16,0-2 17-16,-1 0-7 0,0 1 2 0,-4 9-14 15,-2 3 28-15,-4 18-4 0,4-12-1 0,-4 3-2 16,1 2-4-16,-1 5 7 0,1-3-4 0,-3 7-12 15,2-1-5-15,0 0-4 0,-1 1-2 0,1-2-4 16,1-2-2-16,0 8-9 0,-2 0 2 0,1-5-1 16,2 3 0-16,1-1-4 0,-1 2-1 0,1 0 3 15,-1-1 0-15,3-6 1 0,2-5 0 0,1 0-1 16,1-3-2-16,2-3 2 0,0-6-2 0,2-1-4 16,2 2-9-16,1-9-32 0,-1 3-20 0,4-6 6 15,-1-2-64-15,1-8 82 0,2 3-61 0,1-8-30 16</inkml:trace>
  <inkml:trace contextRef="#ctx0" brushRef="#br0" timeOffset="27734.06">31361 11367 379 0,'90'-105'180'0,"-91"105"-86"0,-3 0-32 16,2 1 3-16,0-1-20 0,1 0 23 16,0 0 5-16,0 0 9 0,0 0 4 0,-5 2-31 15,-1 2-3-15,6 2 0 0,-9 0-2 0,0 1-13 0,-18 17-3 16,12-12-7-16,0-2-3 0,1-1 4 0,1 4-2 16,-4 0-7-16,3 0-3 0,0-1-2 0,2 4-3 15,-1-3-1-15,3 2-4 0,1 3-2 0,-1-1-1 16,0-2 0-16,3 3-2 0,0-1-1 0,2-4 0 15,-1 3-1-15,2-5-3 0,2-1 1 0,3 0 0 16,0 1-5-16,3-3-3 0,2-4 3 0,4 1-3 16,0-1 1-16,2-3 3 0,4 0-1 0,3-3-2 15,-2 1 8-15,5-7 4 0,-1 1-2 0,1-1 1 16,2 1 1-16,2-2 1 0,-2 2-1 0,-2-4 3 16,3 5-4-16,-10-1 0 0,3-1 1 0,0 0-1 15,-6-1 0-15,-5-1 0 0,3-1 0 0,-1 0 0 16,1-1 1-16,2 1-1 0,-2-1 0 0,-4 0 0 15,5 0 1-15,1-1 0 0,-4 3 0 0,0-1 0 0,-1 1 1 16,-2-3-1-16,3 1 1 0,-2 2 1 0,-3 0 1 0,0 2 0 16,-1-3 0-16,-2 1 0 0,1 1 3 0,-2 1-1 15,0 3 1-15,-2-1 0 0,-1 2 0 16,-1-1-1-16,0 3 0 0,0 2 2 0,-1 0-3 0,0 6 1 16,-4-3 0-16,1 2-1 0,-2 5 1 15,3 7-1-15,-1-4 0 0,0 2-1 0,0 4 0 16,1-1 6-16,1 2 1 0,2 3 2 0,-1-3 0 0,-5-2 0 15,6 3 4-15,1 0-2 0,-2-2 0 0,3-3-5 16,2 3-6-16,-2-3-3 0,7-5-1 0,4 3-1 16,-2-1-4-16,0-4-4 0,2-1 0 0,3-1-3 0,4-5 4 15,3-1 0-15,-1 2 3 0,1-8 1 0,7-6 2 16,0-1 3-16,4-8 4 0,1-4 2 0,3-5 0 16,-2-8 3-16,3-4-3 0,-1-4 1 0,0-1 8 15,-1-1 0-15,1-5 0 0,-2 4 1 0,-6-7 0 16,0 4-1-16,-5-1 1 0,3-1 0 0,-10 3-9 15,2 1 1-15,-6 0-1 0,-3 10-2 0,-2 5 2 16,2 3 0-16,-7 10 0 0,0 2 1 0,-2 6 0 16,-1 0 1-16,4 6-4 0,-4 1 0 0,1 4-3 15,0-1 1-15,-5 5-3 0,2 2-7 0,1 6-3 16,-6 1-4-16,4 4-5 0,-4 1 0 0,-1 9-2 16,1 6-2-16,-2 12-2 0,-2-6 7 0,5 8 2 15,-5 10 2-15,-2-3 7 0,2 0 2 0,3-2 0 16,-1-1 3-16,3 1 3 0,0 0 1 0,0-5 1 15,3 1 1-15,4-6-3 0,1 0 0 0,1-4 2 0,3-7-2 16,3-2 0-16,-1-1 1 0,0-7-1 0,3-3 0 16,1 0-3-16,1 0-12 0,-2-12-18 0,2 3-63 15,0-3-42-15,-1-4-76 0,1 0 149 0,-2-5-117 16,-2-8-64-16</inkml:trace>
  <inkml:trace contextRef="#ctx0" brushRef="#br0" timeOffset="27955.4">31685 11180 998 0,'-7'-9'392'0,"-1"2"-257"0,2 3-101 0,1 0 2 15,2 1-9-15,2-2-2 0,3 4-15 0,2 1-10 16,3 1-6-16,1 1-17 0,1-2 17 0,1 0 3 16,6 3 1-16,0-3 2 0,-1-1-4 0,6 1 7 15,0 1 2-15,2 2 1 0,-2-2-1 0,2 2 1 16,-3-2 1-16,1 2 0 0,6 1 0 0,-7-2 2 15,1-1-25-15,2 1-67 0,3 1 72 0,3 2-43 16,-2 0-37-16</inkml:trace>
  <inkml:trace contextRef="#ctx0" brushRef="#br0" timeOffset="169885.56">6127 10429 864 0,'-7'-1'57'0,"-13"0"72"0,-1 0-18 0,-1 1-36 16,2 0-8-16,2 1-20 15,2 2-13-15,2 3 0 16,3 4-5-16,1 4-11 16,3 6 3-16,3 8-7 15,2 2 2-15,2 9-16 16,0-4 0-16,4 8-9 15,4 4-4-15,5 4 9 16,9 2-6-16,9 0 6 16,2-5-2-16,9-10 2 15,0-4 0-15,-4-17 11 0,1-7 1 16,-10-13 23-16,1-10 18 16,-2-16 12-16,-7-11 10 15,-7-17 18-15,-3-8 1 16,-13-2 7-16,-1 3-2 15,-11 5-25-15,-4 0-11 16,-1 5-17-16,-7 3-1 0,-1 9-7 16,-1 11-2-16,-6 19-14 15,-7 8-15-15,-14 22-94 16,-2 5-121-16,5 16 135 16</inkml:trace>
  <inkml:trace contextRef="#ctx0" brushRef="#br0" timeOffset="171337.57">10625 9413 584 0,'-96'-116'297'0,"92"121"-173"16,-1-2-32-16,-2 2-55 0,4 2 17 0,-4-2 1 0,2 4 0 15,0 4-3-15,-4-4-27 0,3 0 3 16,-4 5 5-16,3 2-4 0,3 5-3 0,-1-1-5 16,2 4-2-16,2 2 0 0,1 2-2 0,0 5 0 0,0-5-2 15,5 0-2-15,1 3-1 0,0-3-2 0,-2 0-4 16,1-2-1-16,1-2-3 0,5-3-3 0,7 4 0 15,-12-7-4-15,8-4-1 0,4 1-2 0,0-3 2 16,3-3 2-16,-3-6 2 0,0-3 2 0,-3-5 1 16,0-11 4-16,2 2 3 0,-5-4 3 0,-1-1 3 0,2-4 5 15,-3-7 1-15,0 2 11 0,-1 1 3 0,-3-5 3 16,2 2 1-16,-8-5 3 0,0 0 3 0,-3-3-6 16,2 3 1-16,-8 2-6 0,1 2 0 0,-3 0 0 15,1 6 1-15,-2 3 4 0,-1 3-2 0,-1 5 0 16,0 3 0-16,-2 2-4 0,2 3-2 0,-5 2-5 15,3 2-4-15,-3 1-10 0,1 1-4 0,-1 4-4 16,1 3-1-16,3 2-34 0,-2-1-15 0,0 2-15 16,5 2 3-16,-6 2-146 0,5-2 155 0,8 2-106 15,-2 0-42-15</inkml:trace>
  <inkml:trace contextRef="#ctx0" brushRef="#br0" timeOffset="172270.66">12607 8721 363 0,'-9'2'199'0,"4"-1"-71"0,-4 2-39 0,1 1-4 16,2-1-18-16,-3 1 16 0,1-1-40 0,-3 4 20 15,1 5-6-15,0-4-1 0,0 1-6 0,2 5-5 16,-5 0-14-16,3 3 4 0,2 4-1 0,2 1 0 15,-3-2-2-15,4 8-5 0,1 0 1 0,-1 4-6 16,2 1 1-16,1 1-11 0,5-2-1 0,-4 0-1 16,2 0-2-16,1-1-2 0,3-5-5 0,1 2 2 15,3-2-5-15,-2-2 0 0,0-3-2 0,9-2-1 16,-3-3-1-16,2 1-4 0,-1-5 1 0,5-10 1 16,-2 2 1-16,4-9 2 0,0-1 2 0,1-9 1 15,-1 3 1-15,7-8 3 0,0 0 2 0,-3-1 1 16,2-4 2-16,-9-6 4 0,3 5 4 0,-5-5 3 15,-5-2 5-15,-3-2 8 0,-5-1 3 0,-2 0 4 16,-2-1 0-16,-1 7 1 0,-2-1 0 0,-2 4-1 16,-2 5-2-16,-7 2-3 0,-2 1-2 0,3 5-2 0,-2 6-2 15,-6 3 1-15,-1-7-9 0,0 7-2 0,2 5 2 0,2 0-13 16,0 2-7-16,-2 1-8 0,-1 0-30 0,6 2-20 16,0 4-17-16,0-1-37 0,2 1 70 0,4 3-55 15,7 5-33-15</inkml:trace>
  <inkml:trace contextRef="#ctx0" brushRef="#br0" timeOffset="174464.62">23430 14728 710 0,'-9'3'322'0,"2"1"-186"0,0 8-113 0,2-5 54 15,5 11-80-15,-2 1-6 0,1 5-2 0,-2 0 3 0,3 12 0 16,1 2-29-16,-1 9 30 0,-3 4 1 0,0 4-1 16,0 4 1-16,2 7-1 0,-1 5 1 0,-1 10 1 15,-1-2 2-15,-1-5 1 0,1 10 0 0,2-6 4 16,3 0 0-16,-4 3 2 0,3-9-1 0,0-10 2 15,-5-3 1-15,8-2 0 0,0-23 2 0,0 4-2 16,-3-5 1-16,-4-16-15 0,4-8-20 0,-3-5-24 0,6-6-46 16,-3-20 74-16,1 2-57 0,-1-2-31 0</inkml:trace>
  <inkml:trace contextRef="#ctx0" brushRef="#br0" timeOffset="175027.96">23406 14779 740 0,'-4'-4'375'0,"-2"3"-199"16,4-2-139-16,-1-1 83 0,5 3-117 0,-2 1-5 15,0 0-1-15,4 0 2 0,4 1-1 0,3 0-48 16,3 0 54-16,17 1 4 0,-16-3 3 0,4 1 0 16,-1-2-2-16,9 0-2 0,1 2-1 0,4-1 13 15,5 1-15-15,6 1-2 0,-2 0-2 0,3-1 1 16,5 2-1-16,-3-3 0 0,1 0-1 0,5-1-1 15,-2-1 0-15,12 2-1 0,-6-3 3 0,5-3-2 16,9 2 11-16,0-3 3 0,7 0 2 0,-1-1 0 16,0-5 2-16,-1 1 1 0,2 1-2 0,-6 2 1 0,-5-2-11 15,19 3-2-15,-3-1-1 0,-17 1 0 0,8 2-1 0,-6 3 1 16,11-1-1-16,0 5 1 0,0-1 0 0,-14 1 0 16,2 4 1-16,5 0 0 0,-4 1 0 0,-1 0 1 15,-1 2-1-15,-4 1 1 0,-1 0-1 0,0-1 1 16,-7 0-2-16,1 0 1 0,-3 1 1 0,-5-1-2 15,-6-2 0-15,-1 1 1 0,-5-1 0 0,-5 0-1 16,2 0 2-16,0-1-1 0,-2 1 2 0,-4-3 1 16,3 2 3-16,0 1 5 0,0-1 14 0,-4-1 2 15,-5 1 3-15,4-1 3 0,-8 0 0 0,5 3-1 16,-9-1-1-16,0-2 1 0,-9 2-11 0,5 2-3 16,-1-2 0-16,-4 2 0 0,-1 1 0 0,0-1-1 15,-5 0-1-15,4 3-2 0,4 0-5 0,-5 2 0 16,-2 1-3-16,2-1-3 0,0 5-2 0,-1-2-1 15,2 5-1-15,-4 0-2 0,-5 8 0 0,7 0 0 0,-3-3 0 16,0 7 0-16,-1 9 0 0,2-1 0 16,-3-2 0-16,5 3 0 0,-4-2 0 0,-3 8-1 0,-4 5 0 15,6 2 1-15,-2-9 0 0,-3 5 0 0,-2 8 0 16,3 7 0-16,0-9 1 0,0-4 2 0,2 7-2 16,-7-5-1-16,4-5-13 0,3 2-18 0,-2-9-22 15,2 2 10-15,0-4 25 0,1-3-35 0,-2-7-19 16</inkml:trace>
  <inkml:trace contextRef="#ctx0" brushRef="#br0" timeOffset="175939.67">23431 15950 734 0,'-6'2'281'0,"1"3"-215"16,2 3-61-16,-2 4-2 0,1 0 0 0,-2 3-2 16,0 3-1-16,3 2 2 0,-2 1-32 0,0-1 33 0,-1-2 1 15,3 6 1-15,0 1-2 0,2-2 2 0,-1 2 1 16,-3-1 0-16,2 2 1 0,-1 3-1 0,2 1 2 16,-1-2-1-16,1 4 1 0,-3-1-1 0,4 3-1 15,-1-5-1-15,3 3 0 0,-1-2 0 0,2-2-2 16,-2-4 0-16,1-5 0 0,2 1-1 0,0-3 0 15,5-3 0-15,-2-2-1 0,-2 0-1 0,6-1 0 16,-3-3-1-16,4-3 0 0,2 0-1 0,-2-3 0 16,2 0 0-16,1-2 1 0,3 0 0 0,9-2-2 15,-2 2 0-15,3-1 1 0,-4 0-1 0,13-3 0 16,-1 1-1-16,4 0 0 0,2-1 1 0,-8-6 0 16,5 4 1-16,0 1-1 0,-3-3 2 0,0-1-1 0,1 0 1 15,-3-2 0-15,5 3 0 0,6 1-1 0,-2-2 0 16,3 0 0-16,5 3 0 0,-4-1 1 0,1 2 5 15,0-4-3-15,-4 1 8 0,7 0 3 0,-2 0-2 16,-10 0 4-16,12 2-2 0,5 0 1 0,-3 0-5 16,-3 3 5-16,-1 0-9 0,-2-1-1 0,5 0 0 15,1 3-1-15,-3-1-1 0,-2 1 1 0,7 1-2 16,-3-2-1-16,5 2 1 0,-3 0 1 0,3 0 0 16,-1 0 0-16,-7 0 3 0,2 0-3 0,2 0 0 15,3-1 1-15,0 0-1 0,-1 1 1 0,-7-2-1 16,3-2 1-16,-3 2-2 0,2 0 1 0,-3-2 0 15,-4 1 1-15,2-1 0 0,1 1 0 0,-1-1 1 0,-2 2-1 16,-1-1 0-16,-1 0 0 0,-4 2 2 16,0-1 0-16,-9 2 0 0,1-3 2 0,-4 3 0 15,4 1 1-15,-8 1 2 0,1 0 1 0,-2 0-1 16,-1 1 1-16,-6-1 0 0,4 2 0 0,-4-1 1 16,-2-2 0-16,-5-1 0 0,4 3 1 0,-3 1-1 0,0-1 1 15,-5 0 1-15,3 0-1 0,-2 0-2 0,-2-3 1 16,0 0-4-16,0 0-3 0,0 0-5 0,-1 0-10 15,0 0-26-15,0 1-14 0,0-1-21 0,-1 0-37 0,2 0-53 16,-1 0 107-16,0 0-80 0,0 0-26 0</inkml:trace>
  <inkml:trace contextRef="#ctx0" brushRef="#br0" timeOffset="176226.16">26620 16022 522 0,'-3'-8'213'0,"-1"3"-143"0,-2 0-41 0,0 0 9 0,-2 0 2 16,5 4-5-16,2 1-5 0,-4 1 2 0,-1 0-2 16,3 5-1-16,-4-1-3 0,2 3-3 0,1 2-5 15,-1 1 2-15,0 6-7 0,0-1 1 0,-1-4-3 16,1 7-1-16,1 7-3 0,-2-5-1 0,1-1-1 15,-2 3-3-15,4 1 0 0,-2 5-1 0,1 2 1 16,1 0 0-16,-2-4-2 0,5 9 2 0,-1 0-1 16,1 2-6-16,-1-4-39 0,1-3 19 0,1-4 15 15,0-2-18-15,-1-15-12 0</inkml:trace>
  <inkml:trace contextRef="#ctx0" brushRef="#br0" timeOffset="177346.55">23863 15559 722 0,'0'-14'247'0,"3"3"-192"0,-3 2-41 0,-3-1-6 0,4 6-2 15,-1 1 0-15,-7-2 0 0,5 1 2 0,3 5 3 0,-3 0-1 16,1-1-1-16,1 0 1 0,0 5-1 15,-2 3-3-15,4 5-2 0,-1 1 1 0,2 21-5 0,0-15 2 16,0-1-2-16,0 6 0 0,-2-1 0 0,-1 0 2 16,-2-1 0-16,-2-1 0 0,7 0 0 0,-4 1 0 15,-1-4 2-15,3-1-1 0,-4-7 1 0,9 5 1 16,-4-4-2-16,-2-5 1 0,-2-5 1 0,2 1 1 16,0-3 0-16,0 0 1 0,0-1-1 0,0 0-1 15,3-2 1-15,5 0 1 0,1-7-4 0,17-19 1 16,-17 7-1-16,2 4-1 0,-3-1 0 0,2-3 0 0,5-4-1 15,-1-1-1-15,-1 1 3 0,-2 3-3 0,4 2 0 16,-2-5 0-16,-3 8 2 0,2-2 1 0,-4 7 0 16,1 2 2-16,-1 5 2 0,-1-1 1 0,-2 2 2 15,0 5 1-15,-1 4 0 0,0 2 1 0,-3 1 0 16,-1 3-2-16,0 2-1 0,-1 1 0 0,-2 4 0 16,0 1-3-16,0 1-1 0,-1 1-3 0,1 2 1 15,0-1-2-15,-1 0 0 0,0 1 0 0,1-3-1 16,1 0 1-16,1 0-1 0,0-4 1 0,1 0 0 15,1-2 1-15,1-8-2 0,0 2 1 0,2-1-1 0,3-6-3 16,0-4 1-16,1 0-1 0,0-6-3 0,2 0 0 16,1-3 2-16,3-3-3 0,0-10 3 0,2 3 0 0,-2 1 1 15,0 0 0-15,3-3 1 0,3 2 2 16,-4 3 0-16,-5 3 2 0,4 3-1 0,-4-5 2 0,-4 12 3 16,0-1-1-16,-4 1 1 0,0 5 2 0,-1 2 1 15,3 0 1-15,-5 0 2 0,0 0-2 0,0 0 1 16,0 6-3-16,1 8 1 0,-1 1-2 15,-3 16-2-15,1-13 0 0,3 1-2 0,0 1 0 0,0-1-1 16,-3-1 1-16,2-3-3 0,0 0-2 0,4-3-45 16,3 0-38-16,-5-5-59 0,8-3 110 0,6-7-80 15,0 1-54-15</inkml:trace>
  <inkml:trace contextRef="#ctx0" brushRef="#br0" timeOffset="177694.58">24584 15481 632 0,'-13'13'263'0,"2"-3"-120"0,-3 1-32 15,2 4-32-15,-3-2 0 0,3 4-14 0,-1 1-33 16,-1-1 22-16,-1-1-12 0,3 4-6 0,2 0-7 16,2 1-4-16,1 0-9 0,0-2-1 0,1-3-1 15,3 1-9-15,5-3-5 0,-2-1-2 0,2-1-3 16,4-2 0-16,0-4-2 0,3 1-4 0,1 0-1 15,0-11 4-15,2 4 0 0,-1-2 3 0,0-3 2 0,1-2 1 16,0 1 2-16,1-6 0 0,1-1 1 0,-2 1 3 16,-1-1 1-16,-3 0 0 0,3-4-1 15,-2-4 1-15,-3-2 2 0,1 6-1 0,-3-3 1 0,2 0-1 16,-5 6 0-16,3-2 2 0,-5 1 2 0,-1 4-1 16,0 4 0-16,-3 0 0 0,0 1-2 0,0 1-2 15,3 0-5-15,-1 0-9 0,3 2-8 0,3-1-6 16,3 3-21-16,-1-2-11 0,4 2-12 0,2 1-13 15,2 0-41-15,6 0-24 0,-4 0-29 0,6 1 104 16,-3-1-67-16,1 2-28 0</inkml:trace>
  <inkml:trace contextRef="#ctx0" brushRef="#br0" timeOffset="177933.13">24794 15484 288 0,'97'-22'170'0,"-97"20"-72"0,-2-2-49 0,0 2 30 15,1 1-10-15,0 0 7 0,0 0-4 0,-5-1-2 16,-1 1-10-16,-2 0 2 0,-2 1-5 0,2 1-5 15,-14 9-5-15,9-1-17 0,11-1-4 0,-9 4-5 16,7 1-3-16,-12 3 1 0,9 1-3 0,-8 1 6 16,0 4 1-16,8 1 1 0,-8 0-2 0,1 0-1 15,7 0-3-15,3-1-6 0,-2 1 0 0,7-2-7 16,0-2-1-16,8-6-6 0,-3 0-1 0,7 1-2 16,4-4 0-16,-4-2-1 0,5-4 1 0,0-4 1 15,-1 0-1-15,-2-5 3 0,6 0 1 0,-8-3-2 16,5-3 2-16,3-11-26 0,-4 0-21 0,2 2-61 15,2-8 30-15,0-2 46 0,-1-8-74 0,0-7-38 0</inkml:trace>
  <inkml:trace contextRef="#ctx0" brushRef="#br0" timeOffset="178464.83">25114 15022 607 0,'-4'-6'276'0,"0"3"-166"0,-2 3-61 0,0 1 6 15,2 4-29-15,-2 1-7 0,0 7-5 0,0 1-4 0,-1 7-1 16,0 0-4-16,2 2-10 0,-2 7 18 15,2 4 5-15,-1 1-2 0,1 0 3 0,1 3 1 16,0-3 0-16,1 0 2 0,-2 6-4 0,0-6-2 16,3 0-3-16,-2-2 4 0,0 0-4 0,1 0-4 15,0-2-2-15,-1-1 0 0,1-7 0 0,2-6 0 0,0 0-3 16,1 3 0-16,0-5-2 0,2-7 3 0,1-1-1 0,0 0-1 16,1-7 0-16,1 3 0 0,-1-1 1 0,0-7-1 15,1-2 0-15,1-3 0 0,1-4 0 0,0-2-1 16,1-1-1-16,1-4 0 0,2-4-1 0,0 1 1 15,2-2-1-15,1-1 3 0,-5 4-3 0,4-2 3 0,-1 2 0 16,-1 4 1-16,0 2 0 0,0 1 1 0,-3 4 0 16,2 3-2-16,-4 0 2 0,-2 3 1 0,4 0-2 15,-6 4 1-15,7 1 0 0,-5 2-1 0,1-1-1 16,3 2 0-16,-2 3-1 0,-1 0 0 0,-1 1 1 16,-4 1 0-16,3 5-2 0,-1 1 2 0,-2-1 1 15,0 9-1-15,-2 0 0 0,2 2 1 0,-1-1-1 16,-5 1 0-16,1 3 0 0,0-3-1 0,3 0 1 15,-3-4 0-15,3-1 0 0,-1-3-1 0,6-1-1 16,-2-8 1-16,1 2-2 0,4-6-3 0,0-4 0 16,1 2-1-16,1-14-3 0,-1 2-2 0,5-6-1 15,-1 3-2-15,2-10 0 0,0 3-1 0,-3-3 0 0,4-1 2 16,-4 5 3-16,2-1 2 0,-5 5 2 16,-1 3 2-16,0 5 3 0,-3 0 4 0,1 7 1 0,-2 2 5 15,-2 1 5-15,0-1 2 0,-1 0 1 0,0 3 2 16,-2 10 3-16,0 0 1 0,-7 15-1 0,7-10-1 15,-2 3-5-15,0-2 0 0,3 2 3 0,-2-1-7 16,4-3-4-16,-3 2-2 0,3-4-2 0,1-4-1 0,4 0-6 16,-1 1-14-16,1-4-109 0,0-2 107 0,2-5-47 15,1-4-47-15</inkml:trace>
  <inkml:trace contextRef="#ctx0" brushRef="#br0" timeOffset="178607.49">25499 15234 1126 0,'-5'-3'372'0,"1"1"-265"0,2 1-83 16,1 0-22-16,1 1-11 0,-1 0-3 16,1 0 1-16,0 0-2 0,0 0-24 0,0 0-20 15,1 0-31-15,8 6-46 0,0 7 96 0,13 14-72 16,-12-9-49-16</inkml:trace>
  <inkml:trace contextRef="#ctx0" brushRef="#br0" timeOffset="179211.3">25556 15473 546 0,'19'-3'206'0,"-19"3"-122"15,0 2-35-15,0 0 10 0,-1-2 0 0,1 0 2 16,0 0-20-16,0 4 17 0,0 2-3 0,1 5-1 0,-1 3-3 16,0 15-18-16,0-16-2 0,-3 2-3 0,-2 0-7 15,-1 1-1-15,1 0-3 0,1 3-5 0,-2-4 5 16,3-1-1-16,-1 2-3 0,3 0-1 0,0-7 0 16,1 2-5-16,1-3 2 0,1-1-4 0,2-7 1 15,3-1-1-15,-2-4 0 0,4-1-1 0,3-6-1 0,1-3 0 16,1-2 0-16,3-4-1 0,1-3-1 0,-3-2 0 15,5 0-1-15,-1-3 0 0,-5 5 0 0,-3 0 0 16,0 1 0-16,-3 4 0 0,3 6 1 0,-1 1 0 16,-3 7 1-16,1 2 1 0,-7 0 0 0,4 1-1 15,-1 6 2-15,-5 0-2 0,2 1 0 0,-2-1 0 16,-4 1 0-16,4 2-2 0,1 3 0 0,0-1-2 16,3-1-1-16,-1 0 1 0,1 0-1 0,2 1-1 15,-2-2 0-15,0-3 0 0,6 2 1 0,-3-3 0 16,4 0 1-16,-2-2-1 0,1 1 1 0,0-2-1 0,3-1 2 15,-6-5 0-15,2 1 1 0,-3-2 0 0,2-2 1 16,0 3 1-16,-2-3 2 0,-1 2 2 0,-2-2 0 16,-1 0 0-16,-1 1 4 0,-2 0 2 0,-2 2 1 15,-1 1 2-15,-1-1 8 0,-1 0-4 0,-1 5 5 16,0-1 11-16,1 4-7 0,-2 0 13 0,1 2 2 16,0 5-3-16,0 4-7 0,-2 0 4 0,2 3-6 15,0 2-11-15,6 5 5 0,-6-2-15 0,2 0-2 16,4 3-2-16,1-4-4 0,3 6 0 0,-2-7-2 0,2-4 0 0,2 3-2 15,2-1 0-15,2 0-2 0,0-4 0 0,-1 0 1 16,4-2-3-16,3-3-11 0,1 1-101 0,-3-3 101 16,6-3-47-16,-4-7-44 0</inkml:trace>
  <inkml:trace contextRef="#ctx0" brushRef="#br0" timeOffset="180709.14">24056 17003 639 0,'22'-135'240'0,"-26"135"-176"15,1 4-50-15,-2 3 2 0,0-3-3 0,0 6-5 16,1 3-1-16,2 4 0 0,-5 0 0 0,-1-4 3 0,1 9 0 16,-2 2 1-16,1 3 1 0,-1-4 1 0,0 3 0 15,-2 1-2-15,-1 6-1 0,-2 1-1 0,2-2-1 16,1 2-1-16,-4 6-1 0,1-1-1 0,0 5-1 15,0-2-1-15,1-5 0 0,1 5-1 0,0-5-2 16,1-5-10-16,2-8-19 0,0-2-25 0,2-7 42 16,0-3-31-16,2-9-26 0</inkml:trace>
  <inkml:trace contextRef="#ctx0" brushRef="#br0" timeOffset="181027.24">24136 16823 674 0,'-1'-4'252'0,"-8"8"-186"0,2 3-50 0,-3 3 2 0,0 3-1 15,-2 5-3-15,-2 3 0 0,0 4 3 0,1 1 3 16,0-3 3-16,2 4 3 0,3 3 1 0,-5 1 1 16,8-7 1-16,-1 1-3 0,5-1-6 0,1 2-3 15,2-4-4-15,1 1-2 0,2-9-5 0,6-2-3 16,-1 2-3-16,2-6 2 0,-1-6 1 0,2-6 0 15,3 1 1-15,0-7 3 0,1-1 0 0,0-2 2 16,0-5 0-16,2 1-1 0,-2-1 3 0,-6-1 1 16,3 1-1-16,-6-3 2 0,-3 1 1 0,-3-1 0 15,0 0 0-15,-2 0 2 0,-4 2-3 0,1 1 0 16,-3-2-1-16,-3 7-2 0,3-1-1 0,-3 4 1 16,0-1-4-16,-1 8-7 0,2-3-11 0,-2 2 5 0,3 3-34 15,3 2-87-15,-1-1-61 0,4 2 138 16,1 2-94-16,-1 5-46 0</inkml:trace>
  <inkml:trace contextRef="#ctx0" brushRef="#br0" timeOffset="182454.37">24423 16941 488 0,'-12'-105'224'0,"10"99"-141"0,1 3-63 0,2 1 46 0,-1 2-63 15,0 0 4-15,0 0-1 0,0 0 2 0,0 0 2 0,0 0 2 16,1 8 0-16,0-1-12 0,0 3 16 15,0 2-3-15,1 15 2 0,-1-11-1 0,-1 1 0 16,0 3-1-16,2 0 3 0,-1 3 1 0,-1-3-3 16,1 1-2-16,-1 0-1 0,0-1 0 0,0-1-2 15,-2-5 1-15,1 0-2 0,-1-2 2 0,1 0 2 0,0-3 2 16,-2-2 6-16,1-2 15 0,0-1-8 0,2-3 16 16,-1 1 1-16,1-3-2 0,0 0-2 0,0-1-2 15,0-6-7-15,2-8-16 0,5-14 8 0,-1 11-16 16,-2-1-3-16,1-1-1 0,4-1-3 0,0 1 1 15,1-2-1-15,2 1 0 16,-3-1-8-16,2 1 3 0,1 1-44 0,3 5-62 0,-2-2-47 0,-1 1 118 16,1 2-87-16,0 6-42 0</inkml:trace>
  <inkml:trace contextRef="#ctx0" brushRef="#br0" timeOffset="184290.09">24658 16807 541 0,'67'10'226'0,"-75"-6"-142"0,-6 1-16 0,2 4-9 15,-3-2 5-15,1 2-18 0,-2 1 12 0,3 4 1 16,0-1-1-16,2 4 3 0,0 0-16 0,-1-2-1 0,3 0-10 0,1 5-11 16,0-1-2-16,0-3 0 0,3 0-6 0,0-3-7 15,0 5-1-15,3-1-3 0,1 0-2 0,0-4-1 16,1 0-2-16,1 0-5 0,4 0 2 0,1-2-2 15,5-4 0-15,1-3 0 0,-1 4 2 0,9-13-1 16,0 3 2-16,1-6 0 0,4-5 2 0,-3 0 1 16,0-2 2-16,0-4-1 0,-3 1 1 0,-5-1 2 15,5 1 0-15,-9-4 0 0,0 0 1 0,-2 2 1 16,-2 2 1-16,-4 2 1 0,-1 1 2 0,-1 4 3 16,0-2-1-16,-1 5 2 0,-3 2 1 0,-1 2-1 15,1 0 0-15,-1 1 2 0,0 1-2 0,5 1-3 0,-7 1-1 16,3 1 0-16,-1 0-1 0,0 2-3 0,3-1-1 15,0 0-3-15,-3 1-1 0,0 1 0 0,2 0-1 16,2 0-2-16,0 0-1 0,1 1-2 0,0 0-1 16,2 4-1-16,2-2 0 0,-1 0-1 0,3 0 0 15,0 2 3-15,0-2-2 0,-2 0 4 0,1 1 0 16,-2-1 1-16,1 0 1 0,0-3 0 0,3 2 0 16,-2-2 0-16,3-1-1 0,0 1 0 0,-3-4 0 15,5 0 0-15,-4-2-1 0,7 1 2 0,-7-3-1 16,2 1 2-16,-1-8-1 0,2 4 1 0,0-1 0 15,-2-3 1-15,0 3 0 0,0-1 0 0,1 1 0 16,0 1-1-16,-1 3 2 0,0-4-1 0,0 3 0 16,-1 0 0-16,-2-2 0 0,1 2 0 0,0 0 0 15,-1-1 1-15,3 2-1 0,-1-1 0 0,-1 1 1 0,-1 1 0 16,2-1-1-16,-2-1 1 0,1 1 0 0,-4-1-1 16,0 1 0-16,1 0 1 0,0 1 0 0,0-1 0 15,0 0-1-15,-1 3 1 0,-1 0 1 0,0 0 2 16,0 0 0-16,0 0 0 0,-1 0 0 0,1 1 0 15,-1 0 0-15,0 0 0 0,0 0 0 0,0 0-3 16,0 0 0-16,-2 3 0 0,-1 2-2 0,1-1 1 0,-2 2-1 16,3 0 1-16,-2 1-1 0,-2 0 0 15,2 0 0-15,-1 0-1 0,1 0 1 0,2 0-2 0,0 1 0 16,-3-1 0-16,1 0-3 0,4-4 1 0,-1 4-2 16,2-1 0-16,-1-2-1 0,2-2 2 0,4 1 0 15,2 0 1-15,1 0 0 0,0 1 2 16,2-3 1-16,14 18-1 0,-13-16 2 0,-1 1 0 0,-1-1 0 15,0 1 0-15,-1 0 0 0,-2 2 1 0,-1-1 0 16,0 1 2-16,-2 3 0 0,-2 0 0 0,-1-1 0 16,0 0 1-16,-5-5 1 0,-2 5-1 0,2 0 0 15,-2-2 0-15,-3-2 0 0,-1 0 0 0,0 2 0 16,1 3 0-16,0 0-1 0,0-1 0 0,-1-2 0 16,1 3-1-16,-1-1-1 0,2-1 1 0,2 0 2 15,-2 0-3-15,3-1 0 0,2 0 1 0,0 0-2 16,2-3 0-16,0 0-1 0,2-3 0 0,-1 0-4 15,0 0 2-15,0 0-1 0,2 0-1 0,8-2 1 16,0 0 0-16,1-1 1 0,17-3 0 0,-11-1 0 16,1-1 1-16,3 2 0 0,1-3 1 0,1-1 0 15,-2 1 1-15,0-7 0 0,0 2 0 0,-2-4 0 16,-2 2 1-16,-5-7 1 0,5 5 0 0,-6-5 0 16,0 0 1-16,-3 7 1 0,1-5-1 0,-5 1 1 0,0 3 1 15,2 5 1-15,-5-1 1 0,0 3-1 16,0 1 1-16,-2 1 1 0,-1 0-1 0,0 5 1 0,-3-1-2 15,4 2 0-15,-5-2-2 0,2 1 0 0,4 3-1 0,-6 0-1 16,0 1 0-16,4 1-1 0,-4 0-1 0,0 2 0 16,2 0 0-16,-2 4 0 0,-2-1-1 0,4 2-1 15,3 4 1-15,-3 0-2 0,2-1 1 0,-2 4 0 16,2 2-1-16,0-1 1 0,-1 1-1 0,2-1-1 16,1 0 1-16,-2 0 2 0,4-3-2 0,2-2 1 15,-2 0 0-15,3-1 0 0,1-1 1 0,-4-2 0 16,7-2-1-16,-3 1 1 0,-1-1-1 0,3-4 1 15,1-1 1-15,0 1 0 0,3-3 0 0,1-1 0 16,-1-7 0-16,1 3 0 0,0-8 1 0,0 3 0 16,2-3 0-16,-2-1-1 0,2-3 1 0,-3-2 0 0,0 1 0 15,2 0 1-15,-2 3 0 0,1-3-1 0,-3-1 2 16,0 5 0-16,-2 0 1 0,0 2 0 0,-3 1 0 16,0 2 0-16,0 4 1 0,0-1 0 0,-3 1 1 15,0 1 0-15,-2 2 0 0,1-1-1 0,0 1 1 16,-1 2-1-16,0 0 0 0,-1 0-1 0,0 0 1 15,1 1-2-15,-2 0-2 0,1 0 2 0,0 0-2 16,-1 1-1-16,-2 3 0 0,1 2 0 0,0 2-1 16,-1 0 0-16,1 2-1 0,-13 12 0 0,14-14-1 15,-1 3 1-15,0-2 0 0,2-1-1 0,0 1 0 16,0-1 1-16,2 3-2 0,0-1 1 0,3-3-2 16,1 2 0-16,1-3 0 0,1 0 0 0,3 1-1 15,0-4 1-15,1-2 0 0,3 1 1 0,1 0 0 16,1-1 1-16,-1-1 1 0,2 0 0 0,-3-1 1 0,-2-3 0 0,7 3 0 15,-6 0 1-15,-4 0 0 0,1 1 0 0,0 0 0 16,-2 0 0-16,-6 0 1 0,3 0 0 0,-5 0 0 16,0 0 0-16,0 0 3 0,0 0-3 0,0 0 0 15,0 0 1-15,0 0 0 0,3 1 0 0,-3-1 1 16,2 4 0-16,0 2-3 0,-3 2 2 0,-3 1 0 16,0-1 0-16,-2 3 0 0,-12 14-1 0,14-14 0 15,0 1-1-15,-1-2 1 0,4 2 0 0,-10-2 0 16,5 2-1-16,3-3 1 0,-6 1 0 0,7-2 1 15,-4-2 0-15,1 0 0 0,5-1 0 0,0 0 0 16,0-1-1-16,1-3 0 0,-1 0 0 0,0-1-1 0,0 0 0 16,0 0 0-16,0-1 0 0,0 0 0 0,1 0 0 0,5-3 0 15,-1 1 1-15,4-7-1 0,12-14 0 0,-12 15 0 16,0-2 0-16,2 0 0 0,1-1 0 0,-2-1 0 16,-1-1 0-16,0-4 0 0,-3 3 0 0,4-2 0 15,-2-2 1-15,0 1 0 0,-1 2 0 0,1-3 1 16,1 3 0-16,-2 2 1 0,2 1-1 0,-6 2 0 15,3 1-1-15,-1 2 1 0,-2 0-1 0,1 3 1 16,-4 0-1-16,0 3 0 0,0 0 1 0,0 1-1 16,0 0 2-16,-2 0 0 0,2 0 0 0,0 0-2 15,0 0 1-15,-1 0-1 0,1 1 0 0,0 0 0 16,0 0-2-16,0 0-1 0,0 3 0 0,0 0-1 16,0 1 0-16,0 0 0 0,1 1-1 0,1 1 1 15,0 0-1-15,1 2 0 0,0-2 1 0,1 0 1 0,0 1-1 16,-3 1 1-16,4-1 1 0,1 0-2 0,0 1 2 15,16 14-1-15,-16-11 1 0,-1-3 0 0,0 1 1 16,0 0 0-16,-2 1 0 0,2 0 0 0,-3-2 3 16,0 2-1-16,-1-5 1 0,1 4 0 0,-2-3 2 15,0 2 0-15,-1-3 1 0,-1 1 0 16,-1-1 2-16,-1 0 2 0,-2 1 1 0,1 0 1 16,-2 0 1-16,2-2 1 0,-2 2 0 0,-1-1-2 0,0-2-2 15,2 3-1-15,-2-4 1 0,-1 1-3 16,0-3-155-16,1 3 131 0,0-3-66 0,-1 0-49 0</inkml:trace>
  <inkml:trace contextRef="#ctx0" brushRef="#br0" timeOffset="185445.78">22213 15793 619 0,'-127'-64'242'0,"117"64"-176"15,1 1-48-15,3-1 16 0,-2 0 7 0,2 1 7 16,3-1 4-16,2 1-4 0,-1 1-16 0,2-2 19 15,0 0 8-15,0 0-29 0,0-1-7 0,2 1-8 16,8-1-7-16,5-1 2 0,15-1-7 0,-10 2-1 16,4 1-9-16,5 1 9 0,2 1 0 0,-4-2-2 0,11 1 2 15,2 2-3-15,-1-1-1 0,-2 0 2 0,-2-2-1 16,3 2 0-16,2-2 1 0,-2-1 1 0,0 2 1 16,-6-1 2-16,3-4 1 0,2 4 0 0,1-5 0 0,-3 3 1 15,-8 2 1-15,2-1 1 0,2-4 0 16,-13 5 2-16,7 0 1 0,-9 0 0 0,-2-1-1 0,-2 0 2 15,1-1 2-15,-4 1-2 0,-1 1-2 0,2 0-49 16,-4 0-52-16,4-2 77 0,-2 1-43 0,-2-6-31 16</inkml:trace>
  <inkml:trace contextRef="#ctx0" brushRef="#br0" timeOffset="185733.83">22954 15598 671 0,'-32'-57'290'0,"35"55"-202"0,0 2-78 15,1 0 44-15,-4 0-72 0,9 3-1 0,7 1 2 16,15 9 1-16,-14-6 9 0,0 3 2 0,3 2 4 16,1 0 0-16,-2 0 1 0,0 3 6 0,-1 0 0 15,-2 1 3-15,-1-2 2 0,1 1 2 0,-3 1 1 16,-2-1 4-16,-6-3 14 0,-1 0 3 0,-2 3 0 15,-4-2 3-15,-7 1 9 0,1 0-1 0,-8-1 0 16,0 5 5-16,-2-3-19 0,-4 1-7 0,-1-3 0 16,-2 1-4-16,2-1-12 0,-1 1-3 0,2-4-6 15,6 1-32-15,-1-2-32 0,0 3-81 0,4-2 115 0,3-2-78 16,-8-1-45-16</inkml:trace>
  <inkml:trace contextRef="#ctx0" brushRef="#br0" timeOffset="186393.58">26618 15606 831 0,'-7'0'353'0,"1"-4"-256"15,3 2-90-15,3 2 3 0,1 0-1 0,-1 0 1 0,0-1-5 16,5-1 12-16,7 0-61 0,0-2 67 15,21-4 3-15,-19 1 3 0,8 0 9 0,4 1-2 16,7 0 3-16,0 0-11 0,1 1 6 0,7 0-13 16,6 5-1-16,-2-3-3 0,-5 2-7 0,0-1-4 0,8 2-2 15,-3 0-1-15,-4 0-7 0,-4-1 10 0,-5 0 0 0,7 0 1 16,-7 1-2-16,3 0 5 0,-10 0 1 0,-2 0 0 16,1-1-1-16,-3 0-9 0,-3 2-71 0,-3-1-80 15,-3 0 124-15,1 1-74 0,-12-3-47 0</inkml:trace>
  <inkml:trace contextRef="#ctx0" brushRef="#br0" timeOffset="186660.51">27415 15427 819 0,'-34'-107'265'0,"40"104"-222"16,7 3-42-16,1 2-11 0,2 2 1 0,0-1 3 15,3 4 2-15,1 1 6 0,3 2 2 0,3 3-1 16,-4-1 2-16,1 0 2 0,-3 0 1 0,0 2-1 16,-2 0 7-16,-1 2 11 0,-5-1 6 0,-7 3 8 0,7-1 5 15,-14 5 15-15,1-1 3 0,0 0 5 0,-8 2-4 16,-5-3-4-16,1 5-6 0,1-1-6 0,-3-3-7 16,-5 3-11-16,1-3-9 0,-8-2-4 0,3 1-4 15,1 6-4-15,0-8-49 0,1 6-64 16,4-2 88-16,1 0-57 0,2-1-45 0</inkml:trace>
  <inkml:trace contextRef="#ctx0" brushRef="#br0" timeOffset="194486.31">21907 14699 848 0,'-2'-7'345'0,"-1"-1"-229"16,-1 1-84-16,2 7-11 0,2-1-10 0,2 3 6 15,-3-2-2-15,0 2 0 0,0 5-3 0,1 9-8 16,-1 22 0-16,1-14 0 0,-6 0 0 0,6 6-1 15,-3 1 1-15,-3 1 0 0,1 5-1 0,1-2-1 16,3 1 0-16,-5 4 0 0,3-1-1 0,3 4 1 16,-1-7 0-16,2-2-1 0,1 0 1 0,1-6-55 15,-1-8-30-15,9-11-33 0,-6 3-39 0,4-24 104 16,2 4-97-16,1-12-59 0</inkml:trace>
  <inkml:trace contextRef="#ctx0" brushRef="#br0" timeOffset="194926.08">22079 14663 296 0,'0'-8'217'0,"1"2"-91"0,-1 5-74 0,-1 1 68 16,0 1-74-16,1-1 3 0,0 0 1 0,0 0-18 0,-1 10-2 15,0 6-2-15,-1 18 0 0,0-18-3 0,-3 4-3 0,1 4-8 16,-1 5-2-16,0 0 0 0,0-1-3 0,1 3-1 16,-3 0-3-16,4 0 1 0,-1 3-2 0,0-6 1 15,0 2 0-15,2-8 3 0,1 0-3 0,1-6 0 16,-1-6 1-16,1-10 0 0,2 1 1 0,2-8-2 15,1-8-1-15,1-4-6 0,-1-1 0 0,1-6-3 16,0-4-1-16,1-1-3 0,-2-2-2 16,1 5 1-16,-2-1-1 0,2-2 3 0,-2-1 2 0,0 5 2 15,-1 2 2-15,1 8 2 0,0-2 0 0,-2 11 2 16,1-5 2-16,-3 9-2 0,0 8 2 0,0 1-1 16,-2 5-1-16,1 5 1 0,-3 1-1 0,1 2-1 15,-1 6 0-15,3 3 0 0,-1 0-1 0,1 0 0 16,1 2 1-16,0 0-1 0,0-1 0 0,1 3 0 15,0-4-1-15,2-3 1 0,3-2-1 0,-2-1 1 16,2-2 3-16,0-8 1 0,4-5 0 0,-1-2 2 16,3-5 3-16,-2-4 2 0,0-9 1 0,1 1-1 15,-1-13 0-15,3 5-1 0,-2-4 1 0,0-1-1 16,-1-5-2-16,2 3 0 0,-2 0-2 0,-1 1 0 0,-1 0 0 16,0-1-1-16,-1 1-1 0,-1 1 0 15,-2 7-2-15,0-2 3 0,-3 4 0 0,-1 4 0 16,0 6 0-16,-2 0-1 0,-1 4-3 0,-2 2-14 0,1 4-145 15,2-1 136-15,-4 2-78 0,2 2-57 16</inkml:trace>
  <inkml:trace contextRef="#ctx0" brushRef="#br0" timeOffset="195730.07">27204 14848 592 0,'-3'2'217'0,"-5"1"-171"0,-1 1-38 16,3 6-9-16,-2-2 0 0,4 2 1 0,2 2 0 15,-10 1 3-15,8 5 0 0,-1 0 2 0,1 2-1 16,1-3 2-16,-5 5-1 0,4 5-1 0,2-1 0 16,2-3-1-16,3 3-1 0,-3-7-1 0,3 2 1 15,9-8 2-15,-2 1 4 0,-1-4 1 0,-2-8 3 0,2-2 1 16,7-1 1-16,0-9 3 0,-3 2-1 0,-2-9 3 16,3 3-6-16,-2-10 1 0,2 2 0 0,-4-3 1 15,-1-1 0-15,-1 4 1 0,-2-5 1 16,-2 3-2-16,-1 2 3 0,-1-1 0 0,-1 2 1 0,-2 1 1 15,-3-1-5-15,0 1-1 0,0 5 0 0,-1 1 1 16,-2 5-5-16,1 4-4 0,0-1-3 0,0 2-5 16,0 3-7-16,0 2-15 0,0 1-18 0,2 1-92 15,0 2 108-15,3 0-60 0,2 0-48 0</inkml:trace>
  <inkml:trace contextRef="#ctx0" brushRef="#br0" timeOffset="196067.17">27560 14732 619 0,'-2'-1'211'0,"-2"-1"-163"0,-2 2-38 16,2 5-4-16,-2 2 0 0,-1 3-1 0,1 1 0 15,-2 7-1-15,-2-3 1 0,0 5 3 0,2 3 1 16,-1 0 3-16,1 1 1 0,2 2 3 0,1 0-2 15,0 0 1-15,5 3 0 0,0-1-4 0,2-3 0 16,4-1-2-16,1 1-1 0,-1-8 2 0,4 1-3 16,0-9 7-16,3-2 3 0,4-6 5 0,-5 0 1 15,5-9 2-15,0-4 1 0,-3-6-2 0,0-4 4 16,1 2-6-16,0-6-2 0,-1-3-3 16,-1 1-2-16,-4-1 1 0,3 4-1 0,-1-2-3 0,-3 1-1 15,-2 0 0-15,0-2-1 0,-7 9-2 0,2-4-1 16,0 2-3-16,-2 5-2 0,-2 2 0 0,1 4-4 15,1 2-7-15,1 3-28 0,1 2-16 0,-1 3-23 16,0 0-31-16,0 0 72 0,0 0-61 0,2 11-36 16</inkml:trace>
  <inkml:trace contextRef="#ctx0" brushRef="#br0" timeOffset="196408.51">28114 14684 778 0,'-3'-5'306'0,"-1"0"-222"0,1 4-63 0,-4 0 2 15,-1 2-5-15,3 4 4 0,4 3-2 16,-1 5 0-16,-4-2-1 0,3 5 1 0,-4 0 1 16,0 3-3-16,3 1-2 0,-6 2-6 0,0 0-2 15,0 1-2-15,1 0-1 0,2 2-2 0,0 0-1 0,1-1 1 16,-2 0 1-16,3 0-1 0,-1 2 2 0,2-3 0 16,0 0 0-16,-3-5-25 0,4 2-32 0,-2-3 17 15,1-5-129-15,-1-6 130 0,0-1-79 0,-2-5-59 16</inkml:trace>
  <inkml:trace contextRef="#ctx0" brushRef="#br0" timeOffset="196582.12">27852 14802 637 0,'0'-12'214'0,"2"2"-146"0,1 3-48 16,3-2 14-16,-2-3 6 0,6 4 4 0,0-2 2 15,1 0 9-15,0 0 3 0,5-1-10 0,0 1 7 16,4 3-14-16,2 1-6 0,5 1-6 0,-3-2-6 15,8 4-10-15,-4 1-3 0,-2 0-2 0,1 0-2 16,-2 2 0-16,5 0-1 0,-4 2-15 0,0-2-38 0,4 3 42 16,2-2-24-16,-1 2-25 0</inkml:trace>
</inkml:ink>
</file>

<file path=ppt/ink/ink54.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3-10-11T14:40:38.789"/>
    </inkml:context>
    <inkml:brush xml:id="br0">
      <inkml:brushProperty name="width" value="0.05292" units="cm"/>
      <inkml:brushProperty name="height" value="0.05292" units="cm"/>
      <inkml:brushProperty name="color" value="#FF0000"/>
    </inkml:brush>
  </inkml:definitions>
  <inkml:trace contextRef="#ctx0" brushRef="#br0">13997 6897 1545 0,'1'-1'28'0,"1"-1"34"16,6 1 0-16,8-6-8 16,3 2-5-16,11 0-5 15,8 0-1-15,17 0-7 0,7-2 2 16,8 1-2-16,0-2-10 16,2 1-7-16,3 4-4 15,13 3-10-15,-2 1 1 16,-3 1 1-16,-3-1 3 15,-11-5 3-15,-4-1 1 16,-5 3 6-16,-1-2 1 16,-11 4-1-16,-3 0 3 0,-16-1-2 15,-9 0 2-15,-12 0-18 16,-8 0-30-16,-2 6-93 16,-7 1-78-16,-10 10 115 15</inkml:trace>
  <inkml:trace contextRef="#ctx0" brushRef="#br0" timeOffset="384.62">14352 7185 622 0,'-51'8'336'0,"16"0"21"16,-2 1-279-16,7 2 24 0,7-2 0 15,7-1 9-15,8-3-21 16,9-4-28-16,11 1-7 16,13-3-13-16,15-3 6 15,14-3-10-15,7-5-1 16,16 1-17-16,3-2-2 15,26 2 1-15,1 1-7 16,-1-4-3-16,-8 3 2 16,-6-1-4-16,-7 2 2 15,-8 4 4-15,-4 3-4 0,-23 4 6 16,-8 2 7-16,-15 1-16 16,-8-3-47-16,-9 2-208 15,-4-1 168-15</inkml:trace>
  <inkml:trace contextRef="#ctx0" brushRef="#br0" timeOffset="784.42">15165 6483 1013 0,'0'-5'328'15,"6"8"-346"-15,11 1-14 16,7 4 12-16,8 4-3 0,4 6 12 15,-2 5 11-15,13 16-4 16,1 6 8-16,-4 11 4 16,0 2 0-16,-9-1 1 15,-5 1 11-15,-10-3 39 16,-11 2 26-16,-18 1 58 16,-9 4 16-16,-16 4-4 15,-5 4-22-15,-5 1-51 16,-6-7-28-16,-1-14-80 15,0-11-165-15,3-15 129 16</inkml:trace>
  <inkml:trace contextRef="#ctx0" brushRef="#br0" timeOffset="130743.67">18457 4273 1579 0,'7'20'-6'0,"4"15"3"0,5 28-3 0,-3 15 6 15,-4 6-1-15,-7 9 2 16,0 7 1-16,-3 15 4 16,-4 6 6-16,-3 11 11 15,-2 5 13-15,1 0 10 16,2 5 7-16,6 16 5 16,1-2-7-16,2 16-8 15,4 7-5-15,-3-3-14 16,-4 12-4-16,1 0-7 15,-2 0-7-15,-1 9-2 16,6-9 3-16,-2 2 1 16,3-7-3-16,5-14 2 15,0-4-3-15,4-19-4 0,4-8 3 16,1-22-3-16,-1-9-2 16,6-20-90-16,-4-16-105 15,1-27 125-15</inkml:trace>
  <inkml:trace contextRef="#ctx0" brushRef="#br0" timeOffset="131996.67">18609 4485 1523 0,'-2'-13'509'0,"14"4"-364"16,-5-1-140-16,3-1-22 0,5-1-5 0,3 4 11 16,5-2-7-16,3 0 4 0,0-1-1 0,-2 2-4 0,11 0 6 15,11-2 3-15,-3 2 0 0,-5 1 1 0,10-1 0 16,-5 1 3-16,9 0 0 0,-4 4 2 0,4-3 0 16,-12 4 1-16,6-3 0 0,9 3 0 0,5-1 1 15,-7 1 1-15,-1 2-2 0,8-1 0 0,0 0 1 16,-3 3-1-16,8 0-1 0,-7 0 0 0,7 1 1 15,0 2-4-15,-2-1 2 0,8-1 2 0,-3 1-3 16,7 0 1-16,-2-1 0 0,2 0-1 0,6-1 0 16,-3-1 3-16,6-2-3 0,2 2 1 0,1-3 1 15,0-2 1-15,0 4-1 0,4-6 1 0,6 2 0 16,2 5 0-16,-4-5 1 0,-12 1-2 0,0 0 0 0,21-1 0 16,-3-3 1-16,-16 8 0 0,3-6-1 0,-1-1 1 0,17 5 0 15,2 0 0-15,0 1 1 0,-16 0-1 0,6 2 1 16,12-1 0-16,2 1 2 0,-4 1-1 0,-10-1-1 15,18 1 0-15,-3 0 0 0,-1 0 0 0,1 0 0 16,2 0-2-16,2-1-1 0,0-1 3 0,-5 0-1 16,3 0 1-16,2-1 0 0,4-1 1 0,-3 0 0 15,-2-1 1-15,7-1 0 0,-6-2 0 16,2 1 1-16,2-2 0 0,-2 0 0 0,-7-1-1 0,4 2 2 16,-20-2-1-16,5 6-1 0,12 1 0 0,1-5-1 15,-23 3 1-15,7 3 0 0,1-1 0 0,13 1-1 16,-3 0 0-16,-4 0 1 0,-10-1 0 0,6-1 1 0,7 2-1 15,0-1 1-15,-5 1-1 0,-10-2 1 0,13-2-3 16,0-1 2-16,-5 4 0 0,0 0-1 0,0-2 0 16,3 0 1-16,-2 1-1 0,-4 0 1 0,4 2 4 15,-1-3-4-15,-5 1 1 0,3-1 0 0,-8 2 0 16,4-1 1-16,0 1-1 0,3 1-1 0,-12-1 0 16,5 1 1-16,-8-2-1 0,2 1 0 0,-9 0 1 0,-5 1-1 15,7-2 1-15,-5 1 0 0,-6 1 0 0,-2 0 1 16,0 2-1-16,10-2 1 0,-5 1 0 0,-2-1 0 15,-9 1 0-15,1-1 0 0,9 0-1 0,-2-1 1 16,0-1-1-16,-6 2-1 0,5 0 1 0,2 0-1 16,-3 0 0-16,1-3 0 0,0 2 0 0,-3 0 0 15,5 0 1-15,-5 1 0 0,-4-3-1 0,5 2 0 16,-6 0 2-16,1 1-1 0,0 0 0 0,-8-1 1 16,-2 1 0-16,0 0-1 0,2 1 1 0,-2-1 0 15,5 3 0-15,-8-3-1 0,-1 2 1 0,-11-2-1 0,10 2-1 16,0-4 1-16,-7 2 1 0,-6-1-1 0,0-3 0 15,5 0 1-15,6 1-1 0,-1 2 2 0,-7-5-1 16,5 0 1-16,-4 1 0 0,1 0 1 0,-7-1 0 16,2 4 0-16,-4-6 1 0,-6 3 0 0,1 0 0 15,-4 0 2-15,0 1-1 0,0 0 0 0,0 3 1 0,-6-2 1 16,2 1 0-16,-1 1 1 0,-4 1 3 0,-1-1 3 16,4 1 2-16,-4 0 4 0,-1 0-2 0,1 1 1 15,-1-1 0-15,0 0-2 0,2 1-2 0,-3 1-4 16,1 0-3-16,0 0-2 0,1 0-1 0,-2 3 0 15,2-1-1-15,-2 4 0 0,0-1-2 0,1 1 1 16,-2 3-1-16,0 4-2 0,-1 0 0 0,1 3 1 16,0 3-2-16,-2 0 0 0,1 5 0 0,0 4-2 15,0 3 2-15,-1 4 0 0,3 5-1 0,-2 3 0 16,1 5 0-16,-3 2 1 0,4 1-1 0,-3-4 1 16,1 6 0-16,1 10 0 0,-2-2-1 0,1-5 1 15,0 4 0-15,1 2 0 0,-2 14 0 0,0 8 0 16,1-6 0-16,-1-3-1 0,0 18 1 0,-1-2 0 15,1 8 1-15,-1 2 0 0,0 1 0 0,2 2 2 16,-2 4 0-16,0 1 0 0,-2 3 1 0,0-3-1 16,0 6 0-16,0 5 1 0,-1-1 0 0,-1-4-2 15,0 6 1-15,0-6 1 0,-1 1-2 0,0-1 0 16,-1-4 1-16,0-6-2 0,1-7 0 0,1 3-2 0,1-16 1 16,-1 3-107-16,0-16-96 0,2 4 164 0,-1-28-103 15,-1 5-87-15</inkml:trace>
  <inkml:trace contextRef="#ctx0" brushRef="#br0" timeOffset="133584.94">18511 8081 768 0,'-6'-8'378'0,"-1"0"-218"0,-3 1-113 16,0 2 66-16,5 2-88 0,2 0-6 0,-3 3 5 15,6 1-12-15,2 4-8 0,2 0-3 0,-3 6 3 16,1 1-5-16,2 5 0 0,0 5 0 0,2 3-6 15,-2 4 7-15,0 5 3 0,-4 1 2 0,6-2-4 16,-5 7 5-16,4 13-3 0,-5-4-1 16,0 0 1-16,1 8-1 0,2 3-2 0,0 7 0 0,-3 8 1 15,0-1-1-15,-3-3 0 0,1 10 0 0,2-1 1 16,-6 5 1-16,-2-7 0 0,-5 7 1 16,5 0 0-16,-4-5 1 0,5 2-1 0,-2-7 2 0,-2-1-1 15,4-1-1-15,-3 3 1 0,2-9-1 0,1 1 0 16,-3-3 1-16,-1-4-1 0,0-5 1 0,1 2 0 15,0-8 1-15,2-3 0 0,-2-4 1 0,2-1-1 16,3-10 0-16,0 2 1 0,1-7-1 0,0 2-2 16,5-13-1-16,1 3-1 0,2-7-1 0,3-4-2 15,1-3-1-15,3 1-2 0,4-5 0 0,0-1 1 16,6 3-1-16,1-4 0 0,3 0 0 0,4-1 1 16,-2-1 0-16,2-1 0 0,5 1 1 0,-4-3-2 15,4-2 1-15,-2 1 0 0,5 0 0 0,1 0-1 16,6-2 2-16,2 0-1 0,-6 0 0 0,7-1 1 0,7 1 1 15,-2 1-1-15,-4-3 1 0,1 2 0 0,3-1 0 0,8-2 1 16,6 1 0-16,-3 1 0 0,-9 2-1 0,13-3 1 16,2 1 0-16,-2 1 0 0,7-2 0 0,0 2 0 15,-3 1 1-15,7-3-2 0,-3 3 0 0,9-3 0 16,4 3 0-16,-2 0-1 0,-4 0 0 0,2 3 0 16,2-3-1-16,2 1 1 0,7 1 0 0,-5 4 0 15,-7-6 0-15,11 3 0 0,-2 1 0 0,7 1 2 16,-4 2-1-16,-2-2-1 0,-1 3 2 0,8-1-1 15,-1 2 1-15,0-1-1 0,0 2 0 0,5 0 1 16,-1 0-1-16,3-4 2 0,-1 2-2 0,-2-2 1 16,4 0 0-16,2-1-1 0,2 3 1 0,-6-2-1 15,6 2 1-15,3-1 0 0,-1-2 0 0,0 3 0 16,1 0 0-16,1 3 1 0,-2-4-1 0,-2 1-1 16,-1 1 2-16,3-1-1 0,0 4-1 0,-2 1 0 15,0 0 1-15,-4-3 1 0,6 3 0 0,-14-1 0 16,-9 3 0-16,14 2 0 0,2-4 1 0,-9-3 0 15,-4 3-1-15,-2 0 0 0,11-1 0 0,11-1 0 16,-4 0 1-16,-16-2-1 0,13 0 0 0,0 2 0 0,3-3 0 16,-2 0 1-16,-1 3 0 0,-8-2-1 0,4 1 1 15,2 0-1-15,-4 0 0 0,-6 3 0 0,4-1 1 16,-4 3-1-16,3-1 0 0,-1 1 0 0,-4 1 1 16,-3 0 0-16,5-1 1 0,-2 2-1 0,-1-2 1 15,0 1 0-15,-4 1 0 0,1-5 1 0,0 1-1 16,2-2 0-16,-6 2 0 0,0 0 0 0,-12-2 1 15,12 0 0-15,1-1 0 0,-6 2 1 0,2 1 1 16,-5-2 2-16,-5 0 1 0,10 0 0 0,1-1 1 16,-4 1 1-16,-9 0-1 0,3-3 1 0,-6-1-2 15,4 2 0-15,4 0-2 0,-6-1 0 0,-1-2-1 16,2 3 0-16,-4-1 0 0,3 0-1 0,-1 0 0 16,-1-1 0-16,-12 1 0 0,1 0 1 0,10 3-2 15,-7-3 1-15,-2 0 1 0,-2 1-1 0,-5-1 0 0,8-4 0 16,-5 0 1-16,0 1 1 0,-7 1 0 0,6-4 1 15,0 2 0-15,3 1 2 0,-11 0 0 0,5 2 0 16,-1-1-1-16,-5 0 1 0,1-1-1 0,-3 3 0 16,-3-3 1-16,6 2-1 0,3 0 1 0,-5-2 1 15,-2 1 1-15,2 0 1 0,-8-1 1 0,4 1 1 16,-3 1 0-16,-6-2 1 0,0 1 0 0,-5 2-1 16,3-2 0-16,0 2-2 0,-1 0 2 0,-4-2 0 15,0 1 0-15,-2-1 2 0,2-1 1 0,-5 1 4 16,3 0 3-16,-3 1 6 0,2-1-1 0,-5 1 1 15,1 0 0-15,-6 1-1 0,3-1-2 0,0 1-5 16,-4 0-3-16,-2 1-6 0,3 0-2 0,-6 0-3 16,3-1-2-16,1 0-4 0,1 2 1 0,-2-3-11 15,2 0-22-15,0-3-84 0,-3 0-73 0,6 1 144 0,2-8-95 16,0-6-97-16</inkml:trace>
  <inkml:trace contextRef="#ctx0" brushRef="#br0" timeOffset="134597.57">31670 7876 842 0,'-3'-8'334'0,"1"3"-219"0,2 4-80 0,-2-5-17 0,3 7-19 0,0 0 0 16,0-3-2-16,-1 2-1 0,0 0-1 0,0 0-11 16,0 0 15-16,2 8 1 0,0 0 0 0,0 2-1 0,0 5 4 15,3 16 3-15,-5-11 4 0,-1 0 6 0,0 0 3 16,-1 6 1-16,0-3 1 0,-1 10 2 0,-2-4 0 16,0 4-3-16,-1 4-1 0,2 0-4 0,-2 0-2 15,2 1-2-15,-1 1-1 0,1 0-3 0,1 0 1 16,1 2-2-16,0 0 0 0,-1 4-1 0,2 1 0 15,0 0 1-15,-1 3 1 0,-4-2 2 0,2 2 2 16,1-6 2-16,0-1 0 0,-1 8 0 0,-1 0-1 16,-1-5 1-16,5 2-1 0,-4-3-2 0,0 4-3 15,-2 2-1-15,0 0-1 0,2-12 0 0,1 7 0 16,-4-1-1-16,5 0 0 0,-1 3-1 0,1-2-1 16,1-1 2-16,2 2-1 0,-1 0 0 0,0-4-1 15,1-2 0-15,0-3 1 0,-1 1 0 0,-2-2 0 16,3 1-1-16,-3-2 1 0,2 1-1 0,-4-1 2 15,1 2-1-15,-1-1 0 0,1-1 0 0,4-3 1 16,-6 3 0-16,2-9 0 0,-3 4 0 0,4 0-1 16,0-4 2-16,-2 0 0 0,2-1 0 0,-5-1 1 15,6 0 0-15,-4 0 1 0,2-1-1 0,3-1 0 16,-2 0 0-16,0-4-3 0,-2-3 0 0,2-2-1 16,2-2-1-16,1-4 0 0,1 1-1 0,-3-5-1 15,3 0 0-15,-1-1 0 0,0-2-1 0,0 0 0 16,0 0-1-16,0-1 2 0,0 0-1 0,0 0-1 0,0 0-3 15,3-3 2-15,2-2 0 0,-4-2-4 0,0 0-1 0,1 1-4 16,3-2-2-16,-3 3-1 0,1-3-8 0,-2 4-3 16,2-4-4-16,-1 2-1 0,-1-2-6 0,0 1 1 15,0 2 2-15,0-1 2 0,-1 2 10 0,0 1-2 16,0 0 10-16,0 2 0 0,0 1 12 0,0 0 3 16,0 0 0-16,0 0 1 0,-1 0 2 0,0 0 5 15,0 0-6-15,0 0 5 0,-4-1-3 0,-1 0 2 16,-1 1 1-16,4 0 2 0,-1 0 7 0,0 0 3 15,0 0 3-15,0-1 2 0,3 1 4 0,-2-1 1 16,-1 1 0-16,-1-1-4 0,-1 0-5 0,1 1-4 16,1 0-2-16,0 0-4 0,0 0-8 0,3 0-2 15,-1 0-4-15,1 0-1 0,0 1-7 0,0 0-28 16,0 0-49-16,1 0 25 0,0-1 39 0,6 1-48 16,5 0-35-16</inkml:trace>
</inkml:ink>
</file>

<file path=ppt/ink/ink55.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3-10-11T14:43:30.006"/>
    </inkml:context>
    <inkml:brush xml:id="br0">
      <inkml:brushProperty name="width" value="0.05292" units="cm"/>
      <inkml:brushProperty name="height" value="0.05292" units="cm"/>
      <inkml:brushProperty name="color" value="#FF0000"/>
    </inkml:brush>
  </inkml:definitions>
  <inkml:trace contextRef="#ctx0" brushRef="#br0">9785 5113 896 0,'148'-88'397'0,"-126"79"-308"0,-4 1-78 0,2 1-9 15,1-2-11-15,1 0 2 0,5 0 2 0,-4 0 1 16,-1 2 0-16,3 0-1 0,1 0 0 0,6 4-2 16,-3-2 3-16,2 2-1 0,0 3 2 0,3-3-1 15,2 3 0-15,-3 0 1 0,1 0 0 0,0-1 1 16,-5 1-2-16,1 0 1 0,5 0 0 0,-3-1-2 16,1 0 2-16,0 1-2 0,4-3-1 0,3 3 0 15,1 0-2-15,-2 1 3 0,0 0-3 0,3 0 0 16,0 2-1-16,0-1 1 0,0 1 0 0,-4-1 0 15,3 2 1-15,1-1-2 0,2 1 2 0,-3 0 1 16,3 1 0-16,0 3 1 0,3 1 2 0,0 0 0 16,1-4 1-16,0 0 2 0,0 1 0 0,0-2-1 15,4 3 2-15,4-2-1 0,-4-4 0 0,4 5 1 16,-1-4-1-16,-3 3 0 0,5-1 0 0,-6-2 0 16,5 0-1-16,-2 0 1 0,3 0-1 0,0 1-1 15,-1-1 1-15,-1 0-1 0,-2 0 0 0,-5-2 1 0,13 2 0 16,-2-2-1-16,-7 0 2 0,7 0 0 0,-8-2 0 0,9 0 0 15,-2-2 0-15,2 1 0 0,-9 3 0 16,9 0 0-16,-8-2-2 0,8 3-1 0,-6-1-1 16,5 1 0-16,-1 3-1 0,-1-4-1 0,0 0 0 0,0 3 0 15,-2-3 2-15,6 1 0 0,0 0 2 0,-3-1 2 16,2 0 1-16,0-1 24 0,0-2 4 0,0-2-1 16,3 4 8-16,0-2-1 0,1 2-1 0,-3-4-1 15,0 2 8-15,1 1-24 0,-2 0-10 0,0 1 1 16,-4-4-4-16,-6 4-1 0,5 0 1 0,-1 1-3 15,1-1-5-15,-6 0-1 0,4 1 7 0,-6 1 0 16,2-1-3-16,2 1 2 0,-1 0-1 0,-2-1 3 16,1 2-2-16,-10-3 4 0,7 1 2 0,-2 0 2 15,-6-2 1-15,4-4 1 0,-6 3-7 0,-2 1-24 16,4 0-48-16,-4 2 59 0,-5-4-39 0,-3 2-27 16</inkml:trace>
  <inkml:trace contextRef="#ctx0" brushRef="#br0" timeOffset="129246.09">23155 9915 1537 0,'-3'8'26'0,"-6"20"37"0,-3 5-8 16,-1 22-4-16,-4 3 1 16,-3 11-4-16,-1 4-11 15,-2-1-9-15,1 7 0 16,4-2-15-16,5-4 5 15,-1-11-10-15,7-14-3 16,5-22-1-16,0-12-20 16,12-17-113-16,7-13-89 0,2-27-179 15,2-7 225-15</inkml:trace>
  <inkml:trace contextRef="#ctx0" brushRef="#br0" timeOffset="129663.98">23130 10088 503 0,'-1'-21'244'0,"-2"-3"-74"16,2 1 6-16,0 0-27 15,0 4-7-15,1 3-32 16,-3 1-19-16,3 4-29 16,2 1-6-16,2 5 0 15,2-2-7-15,1 2-1 16,-1 1-3-16,6 0-20 15,2 3 1-15,7 2-14 16,1 2-7-16,1 9-1 16,8 1-1-16,1 12-2 0,-1 4 5 15,-2 11-1-15,-6 0-1 16,-8 1 12-16,-1-3-1 16,-5-1 1-16,0 0 3 15,-2 1 5-15,-5-2 3 16,-11 0 9-16,0 3 2 15,-6 7 0-15,-5 5 0 16,-3 0 2-16,-14-5 1 0,-13-11-1 16,-1-5 3-16,-2-11-11 15,3-3-3-15,8-11-17 16,2-5-10-16,12-5-50 16,7 0-47-16,12-1-159 15,2 1-140-15,17 1 244 16</inkml:trace>
  <inkml:trace contextRef="#ctx0" brushRef="#br0" timeOffset="130049.28">24086 9936 1262 0,'-4'-12'431'0,"-4"10"-399"15,2 9-11-15,0 10 20 16,-3 12 25-16,-7 23 17 16,-1 9-5-16,-5 19-16 15,2 5-14-15,4 2-14 16,-2 1-2-16,10-6-14 16,-1-9-6-16,1-19-6 15,8-8-4-15,-2-15-111 16,2-10-141-16,5-16 159 15</inkml:trace>
  <inkml:trace contextRef="#ctx0" brushRef="#br0" timeOffset="130262.88">23748 10095 1292 0,'4'-15'459'0,"2"-3"-390"0,16 3 19 16,15 3 15-16,0 0 18 15,12 4 0-15,1 1-21 16,21 2-49-16,10 0-20 16,12 2-23-16,-3 3-4 15,-3 3 0-15,-6 2 3 16,-15 1-190-16,2-1 139 0</inkml:trace>
  <inkml:trace contextRef="#ctx0" brushRef="#br0" timeOffset="133551.57">7129 13315 440 0,'-4'-4'223'0,"4"3"-110"0,-7-1-64 0,4 1-2 16,1 1-23-16,1 0 5 0,1-1-4 0,-2 0-4 16,2 0-11-16,0 1-3 0,5 0-2 0,4-1-6 15,-2 0-2-15,1-1 4 0,6 0 0 0,12-3 0 16,-14 2 0-16,2 1 0 0,1 1-1 0,0 1 0 15,5-1 0-15,-4 1-1 0,1 3 1 0,0-1-1 16,3 3 1-16,0-1 0 0,1 0 2 0,4 1 0 16,-1 3 2-16,11-5 4 0,-4 3 0 0,4 0 5 15,-2-3 3-15,-5-1 4 0,5 2 2 0,0-4 0 16,-5 0 3-16,7 0-5 0,-4 0 2 0,1 0 0 16,7 0-6-16,0 0-6 0,6 0 0 0,-2 3-3 15,1 2-2-15,-3-2 0 0,2 0 0 0,0 1-5 16,0-2 2-16,5 0 2 0,-7 0-1 0,5-2 0 15,3 0 0-15,0 0 4 0,2 0 7 0,-7 0 11 0,-3-1 4 16,8-1 3-16,-1-3 3 0,-6 3 5 0,-2-4 2 16,3 0-1-16,2 0 2 0,2-1-15 0,0-1-2 15,-5 3-1-15,1 0-1 0,-2 0-6 0,0 2 0 16,-4 0-2-16,-3 0-8 0,2 1 6 0,-6 1-4 16,-3 1 0-16,2 2-2 0,-2 2 0 0,-2 3 1 15,-2 0 1-15,-2 4-1 0,-2-1-1 0,-2 1 0 16,2 0-137-16,-16 1 116 0,0-3-44 0,-7 1-35 0</inkml:trace>
  <inkml:trace contextRef="#ctx0" brushRef="#br0" timeOffset="181691.31">19291 12162 647 0,'-39'-1'275'0,"-5"1"-139"16,3 2-58-16,6-1-27 0,0 3-13 0,-3 3-18 0,-8 2 20 15,-4 10-16-15,5-1-6 0,4 0-5 0,-3 0-6 16,-5 8-4-16,3 3-3 0,1 2 0 0,10-3-13 16,-7 6 11-16,1-2 0 0,-2 7-1 0,4 1 1 0,-1-2-3 15,0 5 1-15,6 0 1 0,-1 2-1 16,7 1 3-16,4 2 1 0,5 2 2 0,2-3 0 0,4 1 1 15,3 2 0-15,9-2 1 0,-1 0 1 0,6 3-4 16,5-2-1-16,7 3-2 0,-1-2 0 0,11 1-1 16,3 1 2-16,10-6-1 0,-1 0-1 0,10-5 2 15,7-5 1-15,-2-2 0 0,3-4 1 0,-5-5 1 16,10-9 1-16,10 1 0 0,-3-3 0 16,-11-7 2-16,8-6-2 0,-4-5 1 0,12-4 1 0,-7-15 0 15,0 5 1-15,-9-4 2 0,8-11 1 0,-3 3 0 16,1-6 4-16,-4-5 1 0,-3-4 1 0,-1-2 1 15,-5-7 3-15,-2-3 2 0,-9-1 1 0,0-3 3 16,-5-4 5-16,-10-2 5 0,-8-3 4 0,-3 4 6 16,-12-5 9-16,-4 8 4 0,-13 3 5 0,0-3 2 15,-12 8 2-15,-3 2-2 0,-8 8-4 0,4-1-6 16,-8 3-13-16,-3 1-7 0,-5 4 4 0,-3 5-18 16,-4 2-13-16,-5 3-5 0,0 8-4 0,-2 1-6 0,-4 8-18 15,0 4-11-15,-4 7-23 0,7-1-3 0,-2 12-55 16,4 3 25-16,4 7-128 0,-6-1 152 0,15 13-85 15,-2-1-48-15</inkml:trace>
  <inkml:trace contextRef="#ctx0" brushRef="#br0" timeOffset="182328.44">21766 12298 939 0,'-34'-21'300'0,"2"5"-207"0,-2 3-69 0,1 4-11 15,-3 3-4-15,2-3-2 0,4 6-3 0,-11-1 2 16,2 2-4-16,-5 4 0 0,2 3-1 0,-5 5-1 15,2-4 0-15,0 10-1 0,-6 0-2 0,5 8-2 16,0 2 3-16,-5 5-3 0,4 1 2 0,-4 7-2 16,-1 3 1-16,-4 1 0 0,7 1 1 0,-2 6 0 0,3 0 2 15,6 7 1-15,-1-2 2 0,5-1 1 0,3 6 1 16,12-5 1-16,-6 2 5 0,13 1-5 0,2-4 0 16,4 0-2-16,4-1-1 0,11-6-1 0,3 4-1 15,7-3 0-15,1 0-7 0,7-5 4 0,6-4 0 16,9 1 0-16,-1-1 0 0,-4-5 1 0,11-2 1 0,11 0 0 15,4-1 1-15,-6-6 2 0,6-5 1 0,-1-3 0 0,10-4 1 16,5-12 0-16,1 1 1 0,-11-3 0 16,-2-9 1-16,8-5 1 0,1-9 2 0,-6-5 8 15,-6 0 5-15,4-9 4 0,-2 1 0 0,-8-12 14 16,4 3 6-16,-15-12 4 0,-2-3 0 0,-7-5-2 0,1 0 0 16,-15-5-4-16,-5-2 2 0,-3-4-11 0,-8-3-5 15,2 7-5-15,-10-2-1 0,-2 4-3 0,-2 2-4 16,-5-3-1-16,-3 9-1 0,-14 0-6 0,1 5-4 15,-5 8-8-15,-10 2-14 0,-4 14-50 0,-2 2-47 16,-15 15-71-16,0 13 134 0,-12 14-101 0,3 5-59 16</inkml:trace>
</inkml:ink>
</file>

<file path=ppt/ink/ink56.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3-10-11T14:48:37.288"/>
    </inkml:context>
    <inkml:brush xml:id="br0">
      <inkml:brushProperty name="width" value="0.05292" units="cm"/>
      <inkml:brushProperty name="height" value="0.05292" units="cm"/>
      <inkml:brushProperty name="color" value="#FF0000"/>
    </inkml:brush>
  </inkml:definitions>
  <inkml:trace contextRef="#ctx0" brushRef="#br0">2161 15613 860 0,'-23'-8'302'0,"-2"3"-235"0,3 1-54 0,1 1-6 16,-2 1-3-16,1 2-1 0,-3 0 0 0,7 2-2 15,-7 1 4-15,3 0-2 0,0 0-3 0,0 4 1 16,-2 0-1-16,1 4 0 0,-4 0-1 0,-1 5-2 15,4 0-5-15,0 0 2 0,2 7 1 0,-2 6 0 16,1 1 0-16,4-1-2 0,3 6 0 0,3 1 2 0,-2 7 3 16,5 8 2-16,0-2 0 0,1-6 0 0,6 1 6 0,3 10 0 15,4 1 1-15,6 1-4 0,2-10-2 0,7 8-4 16,-1 0 2-16,21-3-3 0,-4-2-5 16,2-4-1-16,10-5 0 0,-3-8 3 0,2-1 0 0,4-9 1 15,-5-8 0-15,3-11 3 0,-1 3 0 0,1-10 3 16,2-8 0-16,0-8 4 0,-8-3 3 0,1-10 1 15,-4-6 3-15,-8-7 6 0,0 0 2 0,-8-9 2 16,-6-6 2-16,-5-4-1 0,1 0 5 0,-7-4-1 16,-4-2 0-16,-6-2-4 0,-1 0-1 0,0 6-2 15,-6 8-1-15,-8-6-1 0,-3-3-5 0,1 14 1 16,-5 8 1-16,-5 9-4 0,-9 0 0 0,-10 16 0 16,4-3-1-16,1 8-1 0,1 13-3 0,-11 6-5 0,3 10-13 15,-9 11-130-15,7 3 123 0,-7 12-70 0,0-3-51 16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5:36:36.964"/>
    </inkml:context>
    <inkml:brush xml:id="br0">
      <inkml:brushProperty name="width" value="0.05" units="cm"/>
      <inkml:brushProperty name="height" value="0.05" units="cm"/>
      <inkml:brushProperty name="color" value="#E71224"/>
    </inkml:brush>
  </inkml:definitions>
  <inkml:trace contextRef="#ctx0" brushRef="#br0">171 529 4009 0 0,'16'-213'1536'0'0,"-18"170"-896"0"0,1 43-627 0 0,0-1-1 0 0,0 1 1 0 0,0 0-1 0 0,0 0 1 0 0,-1 0-1 0 0,1 1 1 0 0,0-1-1 0 0,0 0 1 0 0,0 0-1 0 0,0 1 1 0 0,0-1-1 0 0,0 0 1 0 0,0 1-1 0 0,0-1 1 0 0,0 1-1 0 0,0-1 1 0 0,0 1-1 0 0,0 0 0 0 0,0-1 1 0 0,0 1-1 0 0,0 0 1 0 0,0 0-1 0 0,1 0 1 0 0,-1 0-1 0 0,0 0 1 0 0,1-1-1 0 0,-1 1 1 0 0,0 0-1 0 0,1 0 1 0 0,-1 1-1 0 0,1-1 1 0 0,0 0-1 0 0,-1 0 1 0 0,1 0-1 0 0,0 0 1 0 0,0 0-1 0 0,0 0 1 0 0,0 0-1 0 0,0 2-12 0 0,-37 158 276 0 0,15 15-22 0 0,5 6-56 0 0,-10-99-159 0 0,-12 58-1331 0 0,29-100 343 0 0,7-31 128 0 0</inkml:trace>
  <inkml:trace contextRef="#ctx0" brushRef="#br0" timeOffset="265.15">252 190 3777 0 0,'1'-2'147'0'0,"0"-1"0"0"0,1 0 0 0 0,0 0 0 0 0,-1 1 0 0 0,1-1 0 0 0,0 1 0 0 0,0-1 0 0 0,0 1 0 0 0,0 0 0 0 0,1 0 1 0 0,-1 0-1 0 0,1 0 0 0 0,-1 0 0 0 0,1 0 0 0 0,0 1 0 0 0,-1-1 0 0 0,1 1 0 0 0,0 0 0 0 0,0 0 0 0 0,0 0 0 0 0,0 0 0 0 0,0 1 0 0 0,0-1 0 0 0,2 0-147 0 0,5 1 59 0 0,0-1 0 0 0,1 1 0 0 0,-1 1-1 0 0,0 0 1 0 0,0 1 0 0 0,0-1-1 0 0,0 2 1 0 0,0 0 0 0 0,0 0 0 0 0,-1 0-1 0 0,3 2-58 0 0,112 47-1585 0 0,-108-44 803 0 0</inkml:trace>
  <inkml:trace contextRef="#ctx0" brushRef="#br0" timeOffset="530.71">342 375 4913 0 0,'-200'219'1722'0'0,"155"-172"-765"0"0,68-45-603 0 0,2-1-334 0 0,0-1 1 0 0,0-2-1 0 0,0 0 1 0 0,0-2 0 0 0,0 0-1 0 0,-1-2 1 0 0,2-1-21 0 0,160-50-388 0 0,-149 46 208 0 0</inkml:trace>
  <inkml:trace contextRef="#ctx0" brushRef="#br0" timeOffset="796.31">626 759 5081 0 0,'16'147'1502'0'0,"43"-235"-426"0"0,72-125-792 0 0,25-39 644 0 0,-46 19 1207 0 0,-109 229-2084 0 0,0 1-1 0 0,0-1 1 0 0,0 1-1 0 0,0-1 1 0 0,1 1-1 0 0,-1 0 1 0 0,1-1-1 0 0,0 1 1 0 0,0 0-1 0 0,0 0 1 0 0,0 1-1 0 0,1-1 1 0 0,-1 0-1 0 0,1 1 1 0 0,-1-1-1 0 0,1 1 1 0 0,0 0-1 0 0,0 0 1 0 0,0 0-1 0 0,0 0 1 0 0,4-1-51 0 0,-4 6 17 0 0,0-1 1 0 0,-1 1 0 0 0,1 0 0 0 0,0 0 0 0 0,-1-1 0 0 0,0 2-1 0 0,0-1 1 0 0,0 0 0 0 0,0 0 0 0 0,0 1 0 0 0,-1-1-1 0 0,1 1 1 0 0,-1 0 0 0 0,0-1 0 0 0,0 1 0 0 0,0 0 0 0 0,-1-1-1 0 0,1 1 1 0 0,-1 0 0 0 0,0 0 0 0 0,0 0 0 0 0,-1 3-18 0 0,26 353 384 0 0,-27-35-1122 0 0,0-256-1825 0 0,2-56 1615 0 0</inkml:trace>
  <inkml:trace contextRef="#ctx0" brushRef="#br0" timeOffset="1062.09">1019 771 6129 0 0,'-208'-117'2215'0'0,"165"92"-1226"0"0,70 18-109 0 0,357-12-2080 0 0,-273 12-1268 0 0,-75 7 1108 0 0</inkml:trace>
  <inkml:trace contextRef="#ctx0" brushRef="#br0" timeOffset="1421.12">1948 11 6305 0 0,'-48'-11'3775'0'0,"-68"41"-2327"0"0,12 27-784 0 0,90-47-570 0 0,1 0 1 0 0,0 1-1 0 0,1 0 0 0 0,0 1 1 0 0,1 0-1 0 0,0 1 0 0 0,1 0 1 0 0,1 0-1 0 0,0 1 0 0 0,0 1 1 0 0,2 0-1 0 0,-7 15-94 0 0,12-22-7 0 0,0-1-1 0 0,1 1 1 0 0,0 0-1 0 0,0 0 0 0 0,1 0 1 0 0,0 0-1 0 0,0 0 1 0 0,1 0-1 0 0,0 0 1 0 0,1-1-1 0 0,-1 1 0 0 0,1 0 1 0 0,1-1-1 0 0,-1 1 1 0 0,2-1-1 0 0,-1 0 1 0 0,1 0-1 0 0,0 0 1 0 0,0 0-1 0 0,0-1 0 0 0,1 1 1 0 0,0-1-1 0 0,1 0 1 0 0,-1-1-1 0 0,1 1 1 0 0,0-1-1 0 0,1 0 1 0 0,-1-1-1 0 0,1 0 0 0 0,0 0 1 0 0,0 0-1 0 0,0-1 1 0 0,0 0-1 0 0,1 0 1 0 0,-1-1-1 0 0,3 1 8 0 0,62 18-17 0 0,88 40 54 0 0,-157-60-29 0 0,0 0-1 0 0,-1 0 0 0 0,0 0 1 0 0,1 0-1 0 0,-1 1 1 0 0,0-1-1 0 0,1 1 1 0 0,-1-1-1 0 0,0 1 0 0 0,0 0 1 0 0,0 0-1 0 0,-1 0 1 0 0,1 0-1 0 0,0 0 1 0 0,-1 0-1 0 0,1 0 1 0 0,-1 1-1 0 0,0-1 0 0 0,0 1 1 0 0,0-1-1 0 0,0 1 1 0 0,0-1-1 0 0,0 1 1 0 0,-1-1-1 0 0,1 1 0 0 0,-1 0 1 0 0,0-1-1 0 0,0 1 1 0 0,0 0-1 0 0,0 0 1 0 0,0-1-1 0 0,0 1 0 0 0,-1-1 1 0 0,1 1-1 0 0,-1 0 1 0 0,0-1-1 0 0,0 1 1 0 0,0-1-1 0 0,0 1 1 0 0,-1 0-8 0 0,-154 51 449 0 0,-49 4-76 0 0,105-44-422 0 0,99-14-23 0 0,0-1 0 0 0,0 1-1 0 0,0-1 1 0 0,0 1 0 0 0,0-1 0 0 0,1 0-1 0 0,-1 1 1 0 0,0-1 0 0 0,0 0 0 0 0,1 0-1 0 0,-1 1 1 0 0,0-1 0 0 0,1 0 0 0 0,-1 0 0 0 0,1 0-1 0 0,-1 0 1 0 0,1 0 0 0 0,-1 0 0 0 0,1 0-1 0 0,0 0 1 0 0,0 0 0 0 0,-1 0 0 0 0,1 0-1 0 0,0 0 1 0 0,0 0 0 0 0,0 0 0 0 0,0 0-1 0 0,0 0 1 0 0,0 0 0 0 0,0 0 0 0 0,1 0 0 0 0,-1 0-1 0 0,0 0 1 0 0,1 0 0 0 0,-1 0 0 0 0,0 0-1 0 0,1 0 1 0 0,-1 0 0 0 0,1 0 0 0 0,0 0-1 0 0,-1 0 1 0 0,1 0 0 0 0,-1 1 0 0 0,1-1 0 0 0,0 0-1 0 0,0 1 1 0 0,0-1 0 0 0,-1 0 0 0 0,1 1-1 0 0,0-1 1 0 0,0 1 0 0 0,0-1 0 0 0,0 1-1 0 0,0-1 1 0 0,0 1 0 0 0,0 0 0 0 0,0 0 0 0 0,0-1-1 0 0,1 1 73 0 0,7-11-1008 0 0,1-10-415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2:35.614"/>
    </inkml:context>
    <inkml:brush xml:id="br0">
      <inkml:brushProperty name="width" value="0.1" units="cm"/>
      <inkml:brushProperty name="height" value="0.1" units="cm"/>
      <inkml:brushProperty name="color" value="#E71224"/>
    </inkml:brush>
  </inkml:definitions>
  <inkml:trace contextRef="#ctx0" brushRef="#br0">83 55 5921 0 0,'-3'-55'2821'0'0,"-6"63"-2536"0"0,-15 179 579 0 0,42 287 279 0 0,-48 900 1521 0 0,17-732-1459 0 0,5-163-474 0 0,-2 578 27 0 0,7-933-1653 0 0,26-162-3605 0 0,-11 4 3042 0 0,1-12-535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2:37.752"/>
    </inkml:context>
    <inkml:brush xml:id="br0">
      <inkml:brushProperty name="width" value="0.1" units="cm"/>
      <inkml:brushProperty name="height" value="0.1" units="cm"/>
      <inkml:brushProperty name="color" value="#E71224"/>
    </inkml:brush>
  </inkml:definitions>
  <inkml:trace contextRef="#ctx0" brushRef="#br0">105 404 2256 0 0,'215'30'856'0'0,"-107"-22"-738"0"0,404 55 1378 0 0,-401-59-1275 0 0,0-5 0 0 0,67-11-221 0 0,-4 1 69 0 0,353-20 185 0 0,150 8 306 0 0,-147 4-276 0 0,568 12-258 0 0,270 6-398 0 0,-611 32 336 0 0,123 7 197 0 0,-837-37-154 0 0,979-22 140 0 0,-286 5 82 0 0,-207 17-45 0 0,-139-27-49 0 0,529-15 139 0 0,-342 31-160 0 0,-37-23 282 0 0,216-13 1494 0 0,281-23-1441 0 0,-731 76-385 0 0,203 6 105 0 0,-392-18-148 0 0,19-2 63 0 0,0 7 0 0 0,112 14-84 0 0,182 13 161 0 0,-148-27-6 0 0,285-12-38 0 0,-309 14-117 0 0,-79-1 0 0 0,30-7 0 0 0,152 8 0 0 0,-145-3 2 0 0,7-8 4 0 0,64 8-6 0 0,-111 18 0 0 0,271 10 2 0 0,347-35 35 0 0,-232-11-26 0 0,-188 1 11 0 0,-168-2-22 0 0,178 11 31 0 0,153-7-30 0 0,0-4-1 0 0,-35 18 75 0 0,46 6-20 0 0,-489 0-54 0 0,172-2 20 0 0,-40-22-19 0 0,171 4 44 0 0,-135-19 24 0 0,38-60 74 0 0,-263 93-136 0 0,1 1 1 0 0,-1-1-1 0 0,1 1 0 0 0,-1-1 1 0 0,1 1-1 0 0,0 0 0 0 0,-1 0 1 0 0,1 0-1 0 0,0 1 1 0 0,0-1-1 0 0,0 1 0 0 0,-1-1 1 0 0,1 1-1 0 0,0 0 1 0 0,0 0-1 0 0,0 0 0 0 0,0 1 1 0 0,0-1-1 0 0,-1 1 0 0 0,1-1 1 0 0,0 1-1 0 0,0 0 1 0 0,-1 0-1 0 0,1 0 0 0 0,0 1 1 0 0,-1-1-1 0 0,1 0 1 0 0,-1 1-1 0 0,0 0 0 0 0,0 0 1 0 0,1-1-1 0 0,-1 1 1 0 0,0 0-1 0 0,0 1 0 0 0,-1-1 1 0 0,1 0-1 0 0,0 1 0 0 0,-1-1 1 0 0,1 1-1 0 0,-1-1 1 0 0,0 1-1 0 0,0-1 0 0 0,0 1 1 0 0,0 0-1 0 0,0 1-8 0 0,9 91 95 0 0,-5 0 0 0 0,-3 1 0 0 0,-5 0 0 0 0,-5 14-95 0 0,-1 85 30 0 0,-26 425 1915 0 0,-39 98-1945 0 0,26-171 660 0 0,-32 270-529 0 0,54-637-1300 0 0,8-133 474 0 0</inkml:trace>
  <inkml:trace contextRef="#ctx0" brushRef="#br0" timeOffset="2010.84">1 4729 3569 0 0,'243'17'1181'0'0,"-131"-25"-662"0"0,-90 1-491 0 0,291-52 192 0 0,-191 33 261 0 0,1 6 0 0 0,1 5 0 0 0,49 3-481 0 0,1413-78 906 0 0,-783 60-778 0 0,-611 27-112 0 0,900 22-96 0 0,-127-51 8 0 0,67-3-67 0 0,1060 121-233 0 0,-375-107 968 0 0,-1098 39-326 0 0,192-3-96 0 0,231-62 64 0 0,-629 41-145 0 0,-1 18 0 0 0,20 20-93 0 0,47 12 55 0 0,342-25 74 0 0,31-1-2 0 0,-686-19-79 0 0,702-13 112 0 0,-373 15 151 0 0,237-19 106 0 0,-439-1 547 0 0,165 14-964 0 0,362-20 484 0 0,-158 25-404 0 0,43 25 31 0 0,-37 12 35 0 0,-435-27-68 0 0,59-12 36 0 0,-93 6-41 0 0,94 21 38 0 0,16-53 82 0 0,95 1 76 0 0,-159 8-123 0 0,-76-28 223 0 0,-164 45-343 0 0,1-1-1 0 0,0 0 1 0 0,-1 0 0 0 0,0 0-1 0 0,0-1 1 0 0,0 0-1 0 0,0 0 1 0 0,-1 0 0 0 0,1 0-1 0 0,-1-1 1 0 0,0 0-1 0 0,-1 0 1 0 0,1 0 0 0 0,-1 0-1 0 0,3-5-25 0 0,4-17 174 0 0,-5 17-135 0 0,-1 0 0 0 0,1 0 1 0 0,-2 0-1 0 0,0-1 1 0 0,0 1-1 0 0,-1-1 1 0 0,0 0-1 0 0,0 0 1 0 0,-2 1-1 0 0,1-1 1 0 0,-1 0-1 0 0,-1 0 0 0 0,0 0-39 0 0,1-3 48 0 0,-45-487 504 0 0,64 190-946 0 0,3 208-2177 0 0,-14 89 1664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1T12:13:15.810"/>
    </inkml:context>
    <inkml:brush xml:id="br0">
      <inkml:brushProperty name="width" value="0.1" units="cm"/>
      <inkml:brushProperty name="height" value="0.1" units="cm"/>
      <inkml:brushProperty name="color" value="#E71224"/>
    </inkml:brush>
  </inkml:definitions>
  <inkml:trace contextRef="#ctx0" brushRef="#br0">8505 1689 3289 0 0,'-6'-26'3779'0'0,"-23"200"-2045"0"0,-17 180 64 0 0,-22 224-471 0 0,64-549-1271 0 0,0 0 0 0 0,2 0 1 0 0,2 1-1 0 0,0-1 1 0 0,2 1-1 0 0,3 11-56 0 0,-1-8 7 0 0,21 46-1226 0 0,7-85-1846 0 0,-9 0 1836 0 0,0-4-313 0 0</inkml:trace>
  <inkml:trace contextRef="#ctx0" brushRef="#br0" timeOffset="601.93">9018 1740 3713 0 0,'0'0'84'0'0,"-1"-1"1"0"0,0 1 0 0 0,0 0-1 0 0,0 0 1 0 0,0 0 0 0 0,0 0-1 0 0,0 1 1 0 0,0-1 0 0 0,0 0 0 0 0,0 0-1 0 0,0 0 1 0 0,0 1 0 0 0,0-1-1 0 0,1 1 1 0 0,-1-1 0 0 0,0 0-1 0 0,0 1 1 0 0,0-1 0 0 0,0 1-1 0 0,1 0 1 0 0,-1-1 0 0 0,0 1-1 0 0,1 0 1 0 0,-1-1 0 0 0,0 1-1 0 0,1 0 1 0 0,-1 0 0 0 0,1 0-1 0 0,-1-1 1 0 0,1 1 0 0 0,0 0-1 0 0,-1 0 1 0 0,1 0 0 0 0,0 0-1 0 0,0 0 1 0 0,-1 0 0 0 0,1 0-1 0 0,0 0 1 0 0,0 0 0 0 0,0 0-1 0 0,0 0 1 0 0,0-1 0 0 0,0 1-1 0 0,1 0 1 0 0,-1 1-85 0 0,-1 1 44 0 0,-87 307 2310 0 0,36-34-1607 0 0,59-178-367 0 0,-3-97-374 0 0,1 1 0 0 0,-1-1 1 0 0,1 0-1 0 0,-1 0 0 0 0,1 0 0 0 0,-1-1 1 0 0,1 1-1 0 0,-1-1 0 0 0,1 0 1 0 0,-1-1-1 0 0,1 1 0 0 0,-1-1 1 0 0,1 0-1 0 0,-1 0 0 0 0,1 0 0 0 0,-1-1 1 0 0,0 1-1 0 0,0-1 0 0 0,2-1-6 0 0,5 0 1 0 0,129-25-169 0 0,-125 28 115 0 0,-1 0-1 0 0,0 1 1 0 0,0 0 0 0 0,0 1 0 0 0,0 1 0 0 0,-1 0 0 0 0,1 0 0 0 0,-1 2 0 0 0,12 5 53 0 0,-21-9-6 0 0,0 1 0 0 0,0 1 1 0 0,0-1-1 0 0,0 1 0 0 0,-1-1 1 0 0,1 1-1 0 0,-1 0 1 0 0,1 0-1 0 0,-1 1 0 0 0,0-1 1 0 0,0 1-1 0 0,-1-1 1 0 0,1 1-1 0 0,-1 0 0 0 0,1 0 1 0 0,-1 0-1 0 0,-1 0 0 0 0,1 1 1 0 0,-1-1-1 0 0,1 0 1 0 0,-1 1-1 0 0,0-1 0 0 0,-1 1 1 0 0,1-1-1 0 0,-1 1 1 0 0,0-1-1 0 0,0 1 0 0 0,0 0 1 0 0,-1-1-1 0 0,1 1 1 0 0,-1-1 5 0 0,-4 16 46 0 0,-1 0 0 0 0,0 0 1 0 0,-1-1-1 0 0,-1 0 0 0 0,-1-1 1 0 0,-1 0-1 0 0,-1 0 1 0 0,0-1-1 0 0,-4 4-46 0 0,-108 86 732 0 0,112-96-638 0 0,-2 0 0 0 0,1-1 0 0 0,-2-1 1 0 0,1 0-1 0 0,-1 0 0 0 0,0-2 0 0 0,-1 1 0 0 0,0-2 0 0 0,0 0 0 0 0,-1-1 0 0 0,1 0 1 0 0,-1-2-1 0 0,0 1 0 0 0,-2-2-94 0 0,12-3-98 0 0,1-1 1 0 0,-1 0 0 0 0,1 0-1 0 0,-1 0 1 0 0,1-1 0 0 0,0 0-1 0 0,0 0 1 0 0,0 0 0 0 0,0 0-1 0 0,0-1 1 0 0,1 0-1 0 0,0 0 1 0 0,0 0 0 0 0,0-1-1 0 0,0 1 1 0 0,0-1 0 0 0,1 0-1 0 0,0 0 1 0 0,0 0 0 0 0,1-1-1 0 0,-1 1 1 0 0,1 0 0 0 0,0-1-1 0 0,1 0 1 0 0,-1 1 0 0 0,0-7 97 0 0,-2-27-1146 0 0</inkml:trace>
  <inkml:trace contextRef="#ctx0" brushRef="#br0" timeOffset="849.42">9203 1635 6657 0 0,'34'-28'3108'0'0,"-31"26"-3106"0"0,1 0 0 0 0,0 0 1 0 0,0 0-1 0 0,0 1 1 0 0,0 0-1 0 0,0 0 1 0 0,1 0-1 0 0,-1 0 0 0 0,0 1 1 0 0,0-1-1 0 0,1 1 1 0 0,-1 0-1 0 0,0 0 1 0 0,0 1-1 0 0,1-1 0 0 0,-1 1 1 0 0,0 0-1 0 0,0 0 1 0 0,0 1-1 0 0,0-1 1 0 0,0 1-1 0 0,1 0-2 0 0,56 23 2 0 0,66 42-715 0 0,-74-16 148 0 0,-25-25 33 0 0</inkml:trace>
  <inkml:trace contextRef="#ctx0" brushRef="#br0" timeOffset="1106.42">9581 2395 8610 0 0,'-43'205'3345'0'0,"39"-192"-2521"0"0,-2-5-704 0 0,2 4 40 0 0,4 2-96 0 0,6 2-72 0 0,-4 1-40 0 0,2-5 0 0 0,-2 0 16 0 0,6-4-80 0 0,4 4-232 0 0,1-5-280 0 0,1 1 472 0 0,-2 0-329 0 0,8-8-215 0 0</inkml:trace>
  <inkml:trace contextRef="#ctx0" brushRef="#br0" timeOffset="1503.71">10353 1710 5065 0 0,'-1'-2'123'0'0,"1"1"0"0"0,0-1 0 0 0,-1 0 0 0 0,1 0 0 0 0,-1 0 0 0 0,1 0 0 0 0,-1 1 0 0 0,0-1 0 0 0,1 0 0 0 0,-1 1 0 0 0,0-1 0 0 0,0 1 0 0 0,-1-1 0 0 0,1 1 0 0 0,0-1 0 0 0,0 1-1 0 0,-1 0 1 0 0,1-1 0 0 0,-1 1 0 0 0,1 0 0 0 0,-1 0 0 0 0,1 0 0 0 0,-1 0 0 0 0,0 1 0 0 0,1-1 0 0 0,-1 0 0 0 0,0 1 0 0 0,0-1 0 0 0,0 1 0 0 0,1-1 0 0 0,-1 1 0 0 0,0 0 0 0 0,0 0 0 0 0,0 0 0 0 0,0 0 0 0 0,0 0 0 0 0,1 0 0 0 0,-1 1 0 0 0,0-1 0 0 0,0 0 0 0 0,0 1 0 0 0,0 0 0 0 0,1-1 0 0 0,-1 1 0 0 0,0 0-1 0 0,1 0 1 0 0,-1 0 0 0 0,1 0 0 0 0,-1 0-123 0 0,-163 224 1863 0 0,144-195-1821 0 0,1 1 0 0 0,1 1 0 0 0,1 1-1 0 0,2 0 1 0 0,2 1 0 0 0,1 1 0 0 0,-9 34-43 0 0,15-39-4 0 0,1 0 0 0 0,1 1 0 0 0,1 0 0 0 0,2 0-1 0 0,1 0 1 0 0,2 0 0 0 0,1 0 0 0 0,1 0 0 0 0,2 0-1 0 0,5 17 6 0 0,-7-39 1 0 0,1 1-1 0 0,0-1 1 0 0,0 0-1 0 0,1 0 1 0 0,1-1-1 0 0,-1 0 1 0 0,1 1-1 0 0,1-2 1 0 0,-1 1-1 0 0,1-1 1 0 0,1 0-1 0 0,-1 0 1 0 0,1-1-1 0 0,0 0 0 0 0,1-1 1 0 0,0 0-1 0 0,-1 0 1 0 0,2-1-1 0 0,-1 0 1 0 0,5 2-1 0 0,-5-5 9 0 0,-1 0 0 0 0,1-1 0 0 0,0 0 0 0 0,0 0 0 0 0,0-1 0 0 0,-1 0 0 0 0,1 0 0 0 0,0-1 0 0 0,-1 0 0 0 0,1-1 0 0 0,-1 0 1 0 0,0 0-1 0 0,0-1 0 0 0,0 0 0 0 0,0 0 0 0 0,-1-1 0 0 0,1 0 0 0 0,-1 0 0 0 0,0-1 0 0 0,-1 0 0 0 0,0 0 0 0 0,0 0 0 0 0,0-1 0 0 0,3-4-9 0 0,89-117 151 0 0,-68 80-90 0 0,-2-1 1 0 0,-3-1 0 0 0,-1-1-1 0 0,-3-1 1 0 0,-3-1-1 0 0,3-17-61 0 0,-14 50 31 0 0,-1-1 0 0 0,-1 0-1 0 0,-1 0 1 0 0,-1 0-1 0 0,-1-1 1 0 0,-1 1 0 0 0,0-1-1 0 0,-2 1 1 0 0,-1 0-1 0 0,0-1 1 0 0,-2 1 0 0 0,0 0-1 0 0,-1 0 1 0 0,-1 1-1 0 0,-1-1 1 0 0,-1 1 0 0 0,-1 1-1 0 0,-1-2-30 0 0,5 16-48 0 0,-1-1 0 0 0,1 1 0 0 0,-1 0 1 0 0,0 1-1 0 0,0-1 0 0 0,0 1 0 0 0,-1 0 0 0 0,1 1 0 0 0,-1-1 0 0 0,0 1 0 0 0,0 1 0 0 0,0-1 1 0 0,0 1-1 0 0,-1 1 0 0 0,1-1 0 0 0,-1 1 0 0 0,1 0 0 0 0,-1 1 0 0 0,1 0 0 0 0,-1 0 0 0 0,-4 1 48 0 0,-156 38-4188 0 0,128-21 2605 0 0</inkml:trace>
  <inkml:trace contextRef="#ctx0" brushRef="#br0" timeOffset="1982.87">9410 1767 1752 0 0,'-79'-47'618'0'0,"50"4"669"0"0,26 38-1175 0 0,-1 1 1 0 0,1-1-1 0 0,-1 1 1 0 0,0 0-1 0 0,-1 0 1 0 0,1 1-1 0 0,-1-1 1 0 0,1 1-1 0 0,-1 0 1 0 0,0 0-1 0 0,-1 0 1 0 0,1 1-1 0 0,0 0 1 0 0,-1 0-1 0 0,1 0 1 0 0,-1 0-1 0 0,1 1 0 0 0,-1 0 1 0 0,0 0-1 0 0,1 1 1 0 0,-1 0-1 0 0,0 0 1 0 0,0 0-1 0 0,0 1 1 0 0,1-1-1 0 0,-1 1 1 0 0,0 1-1 0 0,1-1 1 0 0,-5 2-113 0 0,-37 4-32 0 0,0 1 0 0 0,0 3 1 0 0,1 1-1 0 0,-38 17 32 0 0,66-23-372 0 0,3 0-199 0 0</inkml:trace>
  <inkml:trace contextRef="#ctx0" brushRef="#br0" timeOffset="-1325.63">5976 4624 3377 0 0,'-86'131'1465'0'0,"43"-96"-55"0"0,40-33-1461 0 0,3-1 117 0 0,0-1 0 0 0,0 1-1 0 0,0-1 1 0 0,0 1 0 0 0,0 0 0 0 0,-1-1-1 0 0,1 1 1 0 0,0-1 0 0 0,-1 1 0 0 0,1 0 0 0 0,0-1-1 0 0,-1 1 1 0 0,1-1 0 0 0,-1 1 0 0 0,1-1-1 0 0,-1 1 1 0 0,1-1 0 0 0,-1 0 0 0 0,1 1 0 0 0,-1-1-1 0 0,1 0 1 0 0,-1 1 0 0 0,0-1 0 0 0,1 0-1 0 0,-1 0 1 0 0,1 1 0 0 0,-1-1 0 0 0,0 0 0 0 0,1 0-1 0 0,-1 0 1 0 0,0 0 0 0 0,1 0 0 0 0,-1 0-1 0 0,0 0 1 0 0,1 0 0 0 0,-1 0 0 0 0,0 0 0 0 0,1 0-1 0 0,-1 0 1 0 0,1-1 0 0 0,-1 1 0 0 0,0 0-1 0 0,1 0 1 0 0,-1-1 0 0 0,1 1 0 0 0,-1 0 0 0 0,0-1-1 0 0,1 1 1 0 0,-1-1 0 0 0,1 1 0 0 0,0-1-1 0 0,-1 1 1 0 0,1-1 0 0 0,-1 1 0 0 0,1-1 0 0 0,0 1-1 0 0,-1-1 1 0 0,1 1 0 0 0,0-1 0 0 0,-1 0-1 0 0,1 1 1 0 0,0-1 0 0 0,0 1 0 0 0,0-1 0 0 0,0 0-1 0 0,0 1 1 0 0,-1-1 0 0 0,1 0 0 0 0,0 0-66 0 0,49-59 462 0 0,383-349 635 0 0,-11 37-561 0 0,-330 304-392 0 0,19-20 98 0 0,-80 61-2085 0 0,-40 28-3862 0 0,2 9 4145 0 0</inkml:trace>
  <inkml:trace contextRef="#ctx0" brushRef="#br0" timeOffset="-987.1">5921 4957 2753 0 0,'-49'69'1880'0'0,"48"-66"-1880"0"0,4 3 3337 0 0,9-12-3235 0 0,137-94 1672 0 0,105-70-707 0 0,-216 142-967 0 0,-1-2 0 0 0,-1-1 0 0 0,-1-2 0 0 0,-2-1 0 0 0,8-14-100 0 0,51-51 159 0 0,-92 99-159 0 0,54-55 80 0 0,2 2 0 0 0,2 3 0 0 0,58-38-80 0 0,-5 10 106 0 0,119-65-3365 0 0,-201 128 2240 0 0,-9-6-380 0 0</inkml:trace>
  <inkml:trace contextRef="#ctx0" brushRef="#br0" timeOffset="-539.33">6830 3737 5041 0 0,'-191'-23'1567'0'0,"152"12"-1050"0"0,43 4-370 0 0,-2 6-132 0 0,324-173 164 0 0,88 9 70 0 0,-386 155-235 0 0,1 0 0 0 0,0 3-1 0 0,0 0 1 0 0,0 2 0 0 0,1 1 0 0 0,-1 1 0 0 0,1 2 0 0 0,8 1-14 0 0,-35 0 18 0 0,0 1 1 0 0,0-1-1 0 0,1 1 1 0 0,-1 0-1 0 0,0 0 1 0 0,0 0-1 0 0,0 1 1 0 0,0-1-1 0 0,0 1 1 0 0,0 0-1 0 0,0 0 1 0 0,0 0-1 0 0,-1 0 1 0 0,1 0-1 0 0,-1 0 1 0 0,0 1-1 0 0,1 0 1 0 0,-1-1-1 0 0,0 1 1 0 0,-1 0-1 0 0,1 0 1 0 0,0 0-1 0 0,-1 0 1 0 0,1 0-1 0 0,-1 0 1 0 0,0 0-1 0 0,0 0 1 0 0,-1 1-1 0 0,1-1 1 0 0,0 0-1 0 0,-1 1 1 0 0,0-1-1 0 0,0 3-18 0 0,-10 117 883 0 0,10-119-861 0 0,-138 488 1367 0 0,69-172-1189 0 0,68-317-263 0 0,0 0-1 0 0,0 0 1 0 0,0 1-1 0 0,1-1 1 0 0,-1 0-1 0 0,1 0 0 0 0,0 1 1 0 0,0-1-1 0 0,0 0 1 0 0,0 1-1 0 0,0-1 1 0 0,1 0-1 0 0,0 0 1 0 0,0 0-1 0 0,-1 1 1 0 0,2-1-1 0 0,-1 0 0 0 0,0 0 1 0 0,1 0-1 0 0,-1 0 1 0 0,1-1-1 0 0,0 1 1 0 0,0 0 63 0 0,22 7-564 0 0,-3 3-299 0 0</inkml:trace>
  <inkml:trace contextRef="#ctx0" brushRef="#br0" timeOffset="3491.58">8318 3835 4641 0 0,'-7'-21'2328'0'0,"6"29"-2209"0"0,-24 155-3 0 0,33 211-216 0 0,-37-138 127 0 0,19-150 15 0 0,-4-1 0 0 0,-3 0 0 0 0,-4-1 0 0 0,-3 0-42 0 0,14-53 68 0 0,-1-1 1 0 0,-1-1-1 0 0,-1 0 0 0 0,-1-1 1 0 0,-2 0-1 0 0,-1-1 1 0 0,-3 1-69 0 0,19-28 16 0 0,0 0 0 0 0,0-1-1 0 0,0 1 1 0 0,0-1 0 0 0,0 0 0 0 0,0 1 0 0 0,0-1 0 0 0,0 0 0 0 0,1 0 0 0 0,-1 1 0 0 0,0-1 0 0 0,0 0 0 0 0,1 0 0 0 0,-1 0 0 0 0,1 0 0 0 0,-1 0 0 0 0,0 0 0 0 0,1 0-1 0 0,0 0 1 0 0,-1 0 0 0 0,1 0 0 0 0,0 0 0 0 0,-1-1 0 0 0,1 1 0 0 0,0 0 0 0 0,0 0 0 0 0,0 0 0 0 0,0 0 0 0 0,0 0 0 0 0,0-1 0 0 0,0 1 0 0 0,1 0 0 0 0,-1 0-1 0 0,0 0 1 0 0,1 0 0 0 0,-1 0 0 0 0,1 0 0 0 0,-1 0 0 0 0,1 0 0 0 0,-1 0 0 0 0,1 0-16 0 0,-1 0 4 0 0,6-30 7 0 0,1-1 0 0 0,2 1 0 0 0,0 1 0 0 0,3 0-1 0 0,0 0 1 0 0,2 1 0 0 0,1 0 0 0 0,1 2 0 0 0,2 0 0 0 0,5-6-11 0 0,60-107-28 0 0,26-78-14 0 0,-50 147-32 0 0,-57 72 68 0 0,-1-1 0 0 0,1 1 0 0 0,0-1 0 0 0,0 1 0 0 0,0 0 0 0 0,0 0 0 0 0,0 0 0 0 0,-1 0-1 0 0,1 0 1 0 0,0 0 0 0 0,-1 0 0 0 0,1 0 0 0 0,-1 1 0 0 0,0-1 0 0 0,1 1 0 0 0,-1-1-1 0 0,0 1 1 0 0,0 0 0 0 0,0-1 0 0 0,0 1 0 0 0,0 0 0 0 0,0 0 0 0 0,0 0 0 0 0,-1-1-1 0 0,1 1 1 0 0,-1 0 0 0 0,1 0 0 0 0,-1 0 0 0 0,0 0 0 0 0,1 0 0 0 0,-1 0 0 0 0,0 0 0 0 0,-1 0-1 0 0,1 1 7 0 0,1 1-13 0 0,11 202-123 0 0,-17-116 186 0 0,-3 0 0 0 0,-5-1-1 0 0,-10 33-49 0 0,9 31-472 0 0,30-117-224 0 0,2-36 313 0 0</inkml:trace>
  <inkml:trace contextRef="#ctx0" brushRef="#br0" timeOffset="3939.83">8954 4469 3313 0 0,'-12'16'188'0'0,"1"1"0"0"0,1 0 0 0 0,0 1 1 0 0,1 0-1 0 0,2 0 0 0 0,-1 1 0 0 0,2 0 1 0 0,1 0-1 0 0,0 0 0 0 0,1 1 0 0 0,1 0 1 0 0,1-1-1 0 0,1 1 0 0 0,1 8-188 0 0,-5 27 307 0 0,-4 201 383 0 0,9-249-667 0 0,0 0 0 0 0,0 0 0 0 0,1 0-1 0 0,0-1 1 0 0,0 1 0 0 0,1 0 0 0 0,0 0-1 0 0,0-1 1 0 0,0 1 0 0 0,1-1 0 0 0,0 1-1 0 0,0-1 1 0 0,0 0 0 0 0,1 0 0 0 0,0-1-1 0 0,0 1 1 0 0,3 2-23 0 0,-3-8 20 0 0,0 1-1 0 0,0-1 1 0 0,1 1-1 0 0,-1-1 1 0 0,0 0-1 0 0,0-1 0 0 0,0 1 1 0 0,1-1-1 0 0,-1 1 1 0 0,0-1-1 0 0,0-1 1 0 0,0 1-1 0 0,0 0 1 0 0,0-1-1 0 0,-1 0 1 0 0,1 0-1 0 0,0 0 0 0 0,-1-1 1 0 0,1 1-1 0 0,-1-1 1 0 0,0 1-1 0 0,2-3-19 0 0,17-12 59 0 0,-2-1 0 0 0,0-1 0 0 0,-1-1 0 0 0,-1 0-1 0 0,0-2 1 0 0,-2 0 0 0 0,-1 0 0 0 0,0-2 0 0 0,-2 1-1 0 0,-1-2 1 0 0,5-15-59 0 0,55-146 167 0 0,6-40-102 0 0,-78 226-66 0 0,0 1 0 0 0,0-1 0 0 0,0 0 0 0 0,0 1 0 0 0,0-1 0 0 0,0 0 0 0 0,0 0-1 0 0,0 1 1 0 0,1-1 0 0 0,-1 0 0 0 0,0 0 0 0 0,0 1 0 0 0,0-1 0 0 0,1 0 0 0 0,-1 0 0 0 0,0 1 0 0 0,0-1 0 0 0,0 0-1 0 0,1 0 1 0 0,-1 0 0 0 0,0 0 0 0 0,1 1 0 0 0,-1-1 0 0 0,0 0 0 0 0,0 0 0 0 0,1 0 0 0 0,-1 0 0 0 0,0 0-1 0 0,1 0 1 0 0,-1 0 0 0 0,0 0 0 0 0,0 0 0 0 0,1 0 0 0 0,-1 0 0 0 0,0 0 0 0 0,1 0 0 0 0,-1 0 0 0 0,0 0 0 0 0,0 0-1 0 0,1 0 1 0 0,-1 0 0 0 0,0 0 0 0 0,1-1 1 0 0,0 40 6 0 0,-19 260 283 0 0,11-11-213 0 0,7-282-172 0 0,0 0 0 0 0,1 0 0 0 0,0 0 0 0 0,0 0 0 0 0,1 0 0 0 0,-1 0 0 0 0,2 0 0 0 0,-1-1 0 0 0,0 1 0 0 0,1-1 0 0 0,0 1 0 0 0,0-1 0 0 0,1 0 0 0 0,0 0 0 0 0,2 3 96 0 0,6-2-658 0 0</inkml:trace>
  <inkml:trace contextRef="#ctx0" brushRef="#br0" timeOffset="4626.08">9599 4457 1896 0 0,'-4'-5'617'0'0,"4"5"-568"0"0,0 1 1 0 0,0-1-1 0 0,0 1 0 0 0,0-1 0 0 0,0 0 0 0 0,0 1 1 0 0,-1-1-1 0 0,1 0 0 0 0,0 1 0 0 0,0-1 0 0 0,0 1 1 0 0,0-1-1 0 0,0 0 0 0 0,0 1 0 0 0,-1-1 1 0 0,1 0-1 0 0,0 1 0 0 0,0-1 0 0 0,-1 0 0 0 0,1 1 1 0 0,0-1-1 0 0,0 0 0 0 0,-1 0 0 0 0,1 1 0 0 0,0-1 1 0 0,-1 0-1 0 0,1 0 0 0 0,0 1 0 0 0,-1-1 0 0 0,1 0 1 0 0,0 0-1 0 0,-1 0 0 0 0,1 0 0 0 0,-1 0 1 0 0,1 0-1 0 0,0 0 0 0 0,-1 0 0 0 0,1 0 0 0 0,-1 0 1 0 0,1 0-1 0 0,0 0 0 0 0,-1 0 0 0 0,1 0 0 0 0,0 0 1 0 0,-1 0-1 0 0,1 0 0 0 0,-1 0 0 0 0,1 0 1 0 0,0 0-1 0 0,-1-1 0 0 0,1 1 0 0 0,0 0 0 0 0,-1 0 1 0 0,1 0-1 0 0,0-1 0 0 0,-1 1 0 0 0,1 0 0 0 0,0-1 1 0 0,0 1-1 0 0,-1 0 0 0 0,1 0 0 0 0,0-1 0 0 0,0 1 1 0 0,0 0-1 0 0,-1-1-49 0 0,-38 377 2682 0 0,24-207-2129 0 0,39-136-187 0 0,-20-45 10 0 0,83-149-136 0 0,-77 129-235 0 0,1 0-1 0 0,2 1 1 0 0,1 0 0 0 0,1 1 0 0 0,2 0 0 0 0,1 1 0 0 0,1 2-1 0 0,18-21-4 0 0,17 31-133 0 0,-53 18 110 0 0,7 132-42 0 0,-14-41 107 0 0,3-28 38 0 0,-3 0 0 0 0,-3-1 0 0 0,-2 0-1 0 0,-7 12-79 0 0,12-16 207 0 0,29-94 152 0 0,69-97-231 0 0,70-85-135 0 0,-13 65-34 0 0,-85 133-47 0 0,-63 19 86 0 0,0 0-1 0 0,1-1 1 0 0,-1 1-1 0 0,0 0 1 0 0,0 0-1 0 0,0 0 1 0 0,1 1-1 0 0,-1-1 1 0 0,0 0-1 0 0,0 0 1 0 0,1 0-1 0 0,-1 1 1 0 0,0-1-1 0 0,0 1 1 0 0,0-1 0 0 0,0 1-1 0 0,0-1 1 0 0,0 1-1 0 0,0 0 1 0 0,0 0-1 0 0,0-1 1 0 0,0 1-1 0 0,0 0 1 0 0,0 0-1 0 0,0 0 1 0 0,-1 0-1 0 0,1 0 1 0 0,0 0-1 0 0,-1 0 1 0 0,1 0-1 0 0,-1 0 1 0 0,1 0-1 0 0,-1 1 1 0 0,1-1-1 0 0,-1 0 1 0 0,0 0-1 0 0,0 0 1 0 0,1 1-1 0 0,-1-1 1 0 0,0 0-1 0 0,0 0 1 0 0,0 0-1 0 0,0 1 1 0 0,-1-1-1 0 0,1 0 1 0 0,0 0-1 0 0,0 1 1 0 0,-1-1-1 0 0,1 0 1 0 0,-1 0-1 0 0,1 0 3 0 0,-32 127-64 0 0,-29 55 136 0 0,58-175-127 0 0,0 1-1 0 0,0-1 1 0 0,1 0-1 0 0,0 1 1 0 0,0-1 0 0 0,1 1-1 0 0,0 0 1 0 0,0-1-1 0 0,1 1 1 0 0,0 0-1 0 0,1-1 1 0 0,1 5 55 0 0,11-5-404 0 0,0-7 25 0 0</inkml:trace>
  <inkml:trace contextRef="#ctx0" brushRef="#br0" timeOffset="5470.64">10662 4441 3865 0 0,'-13'7'356'0'0,"1"-1"0"0"0,1 2 0 0 0,-1-1 0 0 0,1 2 0 0 0,1-1 0 0 0,-1 1 0 0 0,1 1 0 0 0,1 0 1 0 0,0 1-1 0 0,1-1 0 0 0,0 2 0 0 0,0-1 0 0 0,1 1 0 0 0,0 0 0 0 0,1 1-356 0 0,-47 126 1090 0 0,22-7-809 0 0,29-128-279 0 0,0 1-1 0 0,0-1 1 0 0,0 0-1 0 0,1 0 1 0 0,0 1-1 0 0,0-1 1 0 0,0 1 0 0 0,0 0-1 0 0,0-1 1 0 0,1 1-1 0 0,0-1 1 0 0,0 1 0 0 0,0 0-1 0 0,1-1 1 0 0,-1 1-1 0 0,1-1 1 0 0,0 1 0 0 0,1-1-1 0 0,-1 1 1 0 0,1-1-1 0 0,0 0 1 0 0,0 0 0 0 0,0 1-1 0 0,0-1 1 0 0,1-1-1 0 0,-1 1 1 0 0,1 0 0 0 0,0-1-1 0 0,1 1 1 0 0,-1-1-1 0 0,0 0 1 0 0,1 0-1 0 0,0 0 1 0 0,0-1 0 0 0,-1 1-1 0 0,3 0-1 0 0,1-5 10 0 0,0 1 0 0 0,0-1 0 0 0,-1 0-1 0 0,1 0 1 0 0,0-1 0 0 0,-1 0 0 0 0,0 0-1 0 0,0-1 1 0 0,0 0 0 0 0,0 0 0 0 0,0 0-1 0 0,-1 0 1 0 0,0-1 0 0 0,0 0 0 0 0,0 0-1 0 0,0-1 1 0 0,-1 1 0 0 0,0-1 0 0 0,3-5-10 0 0,13-22 30 0 0,-1-2 1 0 0,-2 0-1 0 0,-1-1 1 0 0,-2-1-1 0 0,-2 0 1 0 0,-1-1-1 0 0,-2 0 1 0 0,-1-1 0 0 0,-2 0-1 0 0,-2-10-30 0 0,-6-6 145 0 0,-11 70-206 0 0,8 16 29 0 0,1 0 1 0 0,2 0-1 0 0,1 0 1 0 0,1 0-1 0 0,2 0 0 0 0,1 0 1 0 0,5 22 31 0 0,20 135 72 0 0,-28-188-68 0 0,0 1 1 0 0,0 0-1 0 0,0-1 1 0 0,0 1-1 0 0,0 0 1 0 0,0-1-1 0 0,0 1 1 0 0,0 0-1 0 0,0-1 1 0 0,1 1-1 0 0,-1 0 1 0 0,0-1-1 0 0,1 1 0 0 0,-1-1 1 0 0,0 1-1 0 0,1 0 1 0 0,-1-1-1 0 0,0 1 1 0 0,1-1-1 0 0,-1 1 1 0 0,1-1-1 0 0,-1 1 1 0 0,1-1-1 0 0,-1 1 1 0 0,1-1-1 0 0,0 0 1 0 0,-1 1-1 0 0,1-1 1 0 0,-1 0-1 0 0,1 0 1 0 0,0 1-1 0 0,-1-1 1 0 0,1 0-1 0 0,0 0 1 0 0,-1 0-1 0 0,1 0 1 0 0,0 0-1 0 0,-1 0 1 0 0,1 0-1 0 0,0 0 1 0 0,-1 0-1 0 0,1 0 1 0 0,0 0-1 0 0,-1 0 1 0 0,1 0-1 0 0,0-1 1 0 0,-1 1-1 0 0,1 0 0 0 0,0 0 1 0 0,-1-1-5 0 0,28-31 196 0 0,-15 15-219 0 0,233-344 16 0 0,-242 356 7 0 0,-3 2-2 0 0,0 1 1 0 0,1-1-1 0 0,0 1 0 0 0,0 0 0 0 0,-1-1 0 0 0,1 1 0 0 0,1 0 1 0 0,-1 0-1 0 0,0 0 0 0 0,0 0 0 0 0,1 1 0 0 0,-1-1 0 0 0,1 0 1 0 0,0 1-1 0 0,-1 0 0 0 0,1 0 0 0 0,0 0 0 0 0,0 0 0 0 0,0 0 1 0 0,-1 0-1 0 0,4 0 2 0 0,-14 57-66 0 0,-48 123 60 0 0,53-169 19 0 0,1 1 1 0 0,0 0 0 0 0,1 0 0 0 0,0 0-1 0 0,1 0 1 0 0,0 0 0 0 0,1 0-1 0 0,0 0 1 0 0,1 0 0 0 0,0 0 0 0 0,0 0-1 0 0,1-1 1 0 0,1 1 0 0 0,4 9-14 0 0,-7-19 7 0 0,1 0 0 0 0,-1 0 0 0 0,0-1 0 0 0,1 1-1 0 0,-1 0 1 0 0,1-1 0 0 0,-1 1 0 0 0,1-1 0 0 0,-1 1 0 0 0,1-1 0 0 0,0 0 0 0 0,-1 0 0 0 0,1 0 0 0 0,-1 0 0 0 0,1 0 0 0 0,-1 0 0 0 0,1 0 0 0 0,0 0-1 0 0,-1 0 1 0 0,1-1 0 0 0,-1 1 0 0 0,1-1 0 0 0,-1 1 0 0 0,1-1 0 0 0,-1 0 0 0 0,0 0 0 0 0,1 1 0 0 0,-1-1 0 0 0,0 0 0 0 0,1 0 0 0 0,-1 0 0 0 0,0 0 0 0 0,0-1-1 0 0,0 1 1 0 0,0 0 0 0 0,0 0 0 0 0,0-1 0 0 0,0 1 0 0 0,-1 0 0 0 0,1-1 0 0 0,0 1 0 0 0,-1-1 0 0 0,1 1 0 0 0,-1-1 0 0 0,1 1 0 0 0,-1-1 0 0 0,0 0 0 0 0,0 1-1 0 0,0-1 1 0 0,0-1-7 0 0,4-2 18 0 0,48-96 105 0 0,16-16-91 0 0,-10 31-32 0 0,-34 56-26 0 0,-18 38-11 0 0,-1 7 31 0 0,0 0-1 0 0,-2 1 1 0 0,1-1 0 0 0,-2 1-1 0 0,0 0 1 0 0,-1 0 0 0 0,0 0 0 0 0,-1 0-1 0 0,-1 0 1 0 0,-1 0 0 0 0,0-1-1 0 0,-1 1 1 0 0,-1 0 0 0 0,-2 4 6 0 0,-28 140 7 0 0,28-143-47 0 0,1-9 8 0 0,2 1-1 0 0,-1 0 1 0 0,1 0 0 0 0,1 0-1 0 0,-1 0 1 0 0,2 0 0 0 0,-1 1-1 0 0,1-1 1 0 0,1 1 0 0 0,-1-1-1 0 0,2 0 1 0 0,-1 1-1 0 0,2 2 33 0 0,36 11-1947 0 0,-14-24 802 0 0</inkml:trace>
  <inkml:trace contextRef="#ctx0" brushRef="#br0" timeOffset="18997.14">105 0 2336 0 0,'0'1'29'0'0,"0"-1"0"0"0,0 1-1 0 0,0 0 1 0 0,0-1 0 0 0,0 1-1 0 0,0-1 1 0 0,0 1-1 0 0,0-1 1 0 0,0 1 0 0 0,0 0-1 0 0,0-1 1 0 0,-1 1-1 0 0,1-1 1 0 0,0 1 0 0 0,0-1-1 0 0,-1 1 1 0 0,1-1-1 0 0,0 1 1 0 0,-1-1 0 0 0,1 1-1 0 0,0-1 1 0 0,-1 0-1 0 0,1 1 1 0 0,-1-1 0 0 0,1 0-1 0 0,-1 1 1 0 0,1-1 0 0 0,-1 0-1 0 0,1 1 1 0 0,-1-1-1 0 0,1 0 1 0 0,-1 0 0 0 0,1 1-1 0 0,-1-1 1 0 0,1 0-1 0 0,-1 0 1 0 0,1 0 0 0 0,-1 0-1 0 0,0 0 1 0 0,1 0-1 0 0,-1 0 1 0 0,1 0 0 0 0,-1 0-1 0 0,1 0 1 0 0,-1 0-1 0 0,0 0 1 0 0,1-1 0 0 0,-1 1-1 0 0,1 0 1 0 0,-1 0 0 0 0,1-1-1 0 0,-1 1 1 0 0,1 0-1 0 0,-1 0 1 0 0,1-1 0 0 0,0 1-1 0 0,-1-1 1 0 0,1 1-1 0 0,-1 0 1 0 0,1-1 0 0 0,0 1-1 0 0,-1-1-28 0 0,-8 60 313 0 0,3 0-1 0 0,3 1 0 0 0,2-1 1 0 0,7 56-313 0 0,35 493-44 0 0,-19-145 89 0 0,-13-13 107 0 0,-3 946 768 0 0,-15-460 630 0 0,-3 728-82 0 0,24-1317-4386 0 0,-4-326 1473 0 0,-1-24 430 0 0</inkml:trace>
  <inkml:trace contextRef="#ctx0" brushRef="#br0" timeOffset="20358.14">1 333 4929 0 0,'10'-8'2588'0'0,"23"-1"-2834"0"0,-23 7 365 0 0,308-77-105 0 0,-59 48 441 0 0,-89-4-263 0 0,48 23-191 0 0,-148 13-27 0 0,499 10-126 0 0,-210-38 152 0 0,334 35 346 0 0,-360-26-236 0 0,-60 24-94 0 0,-177-1 13 0 0,0-4 1 0 0,-1-4-1 0 0,3-4-29 0 0,276 0 29 0 0,-260 11-10 0 0,50 4 11 0 0,-104-2 2 0 0,1-3 0 0 0,-1-2 0 0 0,1-4 0 0 0,-1-1 0 0 0,0-4 1 0 0,12-4-33 0 0,-27 3 14 0 0,0 3 0 0 0,0 1 0 0 0,1 3 1 0 0,-1 1-1 0 0,1 2 0 0 0,-1 3 1 0 0,33 6-15 0 0,254 24 68 0 0,-116-33 109 0 0,-36-20 167 0 0,-110-8-183 0 0,34-13 165 0 0,-91 42-101 0 0,-7 9-281 0 0,13 30 8 0 0,-1 0-1 0 0,-3 1 0 0 0,-1 1 1 0 0,-2 0-1 0 0,-2 1 0 0 0,-2 0 1 0 0,-2 1-1 0 0,-2 7 49 0 0,9 39 30 0 0,29 411 168 0 0,-31-88 317 0 0,-10 71 193 0 0,36 443-56 0 0,-33-306-309 0 0,-17-143 23 0 0,-12 182 68 0 0,-6-253-188 0 0,-32 13 92 0 0,0-136-91 0 0,49-241-2800 0 0,12-46 1666 0 0</inkml:trace>
  <inkml:trace contextRef="#ctx0" brushRef="#br0" timeOffset="21685.36">219 6106 3177 0 0,'-67'-8'1776'0'0,"66"7"-1723"0"0,1 0 0 0 0,0 0 0 0 0,0 0 0 0 0,-1-1 0 0 0,1 1 0 0 0,0 0 0 0 0,0 0 0 0 0,0 0 0 0 0,0 0-1 0 0,0 0 1 0 0,0 0 0 0 0,1-1 0 0 0,-1 1 0 0 0,0 0 0 0 0,0 0 0 0 0,1 0 0 0 0,-1 0 0 0 0,1 0 0 0 0,-1 0 0 0 0,1 0 0 0 0,-1 0 0 0 0,1 0 0 0 0,0 0 0 0 0,-1 0 0 0 0,1 1 0 0 0,0-1-1 0 0,0 0 1 0 0,0 0 0 0 0,-1 1 0 0 0,1-1 0 0 0,0 0 0 0 0,0 1 0 0 0,0-1 0 0 0,0 1 0 0 0,0-1 0 0 0,0 1 0 0 0,1 0 0 0 0,-1-1 0 0 0,0 1-53 0 0,0-1 113 0 0,12-9-45 0 0,0 0 1 0 0,1 1 0 0 0,1 0-1 0 0,-1 1 1 0 0,1 1-1 0 0,1 1 1 0 0,-1 0-1 0 0,1 0 1 0 0,0 2-1 0 0,0 0 1 0 0,1 1-1 0 0,-1 0 1 0 0,1 1 0 0 0,0 1-1 0 0,2 1-68 0 0,112 4 398 0 0,-75 0-182 0 0,-1-3 0 0 0,1-2 0 0 0,0-3 0 0 0,24-5-216 0 0,291-31 743 0 0,-104 27-214 0 0,230 6-198 0 0,16-12-289 0 0,202-10 153 0 0,-336 2-71 0 0,-242 4-57 0 0,37-14 11 0 0,78 23 4 0 0,270 21 106 0 0,-281-32-40 0 0,73 26-53 0 0,-58 23-54 0 0,-108-21 92 0 0,3-17-21 0 0,29 28 3 0 0,-77-17 28 0 0,-3 9 1 0 0,-27 1-15 0 0,-62-7 319 0 0,-18-3-2162 0 0,3 1 171 0 0,2 0 78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32" tIns="45716" rIns="91432" bIns="45716" rtlCol="0"/>
          <a:lstStyle>
            <a:lvl1pPr algn="l">
              <a:defRPr sz="1200"/>
            </a:lvl1pPr>
          </a:lstStyle>
          <a:p>
            <a:endParaRPr lang="en-GB" dirty="0"/>
          </a:p>
        </p:txBody>
      </p:sp>
      <p:sp>
        <p:nvSpPr>
          <p:cNvPr id="3" name="Date Placeholder 2"/>
          <p:cNvSpPr>
            <a:spLocks noGrp="1"/>
          </p:cNvSpPr>
          <p:nvPr>
            <p:ph type="dt" idx="1"/>
          </p:nvPr>
        </p:nvSpPr>
        <p:spPr>
          <a:xfrm>
            <a:off x="3849689" y="0"/>
            <a:ext cx="2946400" cy="496888"/>
          </a:xfrm>
          <a:prstGeom prst="rect">
            <a:avLst/>
          </a:prstGeom>
        </p:spPr>
        <p:txBody>
          <a:bodyPr vert="horz" lIns="91432" tIns="45716" rIns="91432" bIns="45716" rtlCol="0"/>
          <a:lstStyle>
            <a:lvl1pPr algn="r">
              <a:defRPr sz="1200"/>
            </a:lvl1pPr>
          </a:lstStyle>
          <a:p>
            <a:fld id="{3429C6AE-AC29-4A66-8D64-55336A01C5B8}" type="datetimeFigureOut">
              <a:rPr lang="en-GB" smtClean="0"/>
              <a:t>09/10/2024</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32" tIns="45716" rIns="91432" bIns="45716" rtlCol="0" anchor="ctr"/>
          <a:lstStyle/>
          <a:p>
            <a:endParaRPr lang="en-GB" dirty="0"/>
          </a:p>
        </p:txBody>
      </p:sp>
      <p:sp>
        <p:nvSpPr>
          <p:cNvPr id="5" name="Notes Placeholder 4"/>
          <p:cNvSpPr>
            <a:spLocks noGrp="1"/>
          </p:cNvSpPr>
          <p:nvPr>
            <p:ph type="body" sz="quarter" idx="3"/>
          </p:nvPr>
        </p:nvSpPr>
        <p:spPr>
          <a:xfrm>
            <a:off x="679451" y="4714877"/>
            <a:ext cx="5438775" cy="4467225"/>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65"/>
            <a:ext cx="2946400" cy="496887"/>
          </a:xfrm>
          <a:prstGeom prst="rect">
            <a:avLst/>
          </a:prstGeom>
        </p:spPr>
        <p:txBody>
          <a:bodyPr vert="horz" lIns="91432" tIns="45716" rIns="91432" bIns="45716"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89" y="9428165"/>
            <a:ext cx="2946400" cy="496887"/>
          </a:xfrm>
          <a:prstGeom prst="rect">
            <a:avLst/>
          </a:prstGeom>
        </p:spPr>
        <p:txBody>
          <a:bodyPr vert="horz" lIns="91432" tIns="45716" rIns="91432" bIns="45716" rtlCol="0" anchor="b"/>
          <a:lstStyle>
            <a:lvl1pPr algn="r">
              <a:defRPr sz="1200"/>
            </a:lvl1pPr>
          </a:lstStyle>
          <a:p>
            <a:fld id="{CC03C607-B0FF-4A04-B645-CBF97DF28BE8}" type="slidenum">
              <a:rPr lang="en-GB" smtClean="0"/>
              <a:t>‹#›</a:t>
            </a:fld>
            <a:endParaRPr lang="en-GB" dirty="0"/>
          </a:p>
        </p:txBody>
      </p:sp>
    </p:spTree>
    <p:extLst>
      <p:ext uri="{BB962C8B-B14F-4D97-AF65-F5344CB8AC3E}">
        <p14:creationId xmlns:p14="http://schemas.microsoft.com/office/powerpoint/2010/main" val="301147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What Is Industry 4.0 and Smart Manufacturing? 2019 META SMART FACTORY</a:t>
            </a:r>
            <a:endParaRPr lang="sl-SI"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b="0" dirty="0"/>
              <a:t>https://www.youtube.com/watch?v=jQbXZ2_nVok&amp;list=PPSV</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b="1" dirty="0" err="1"/>
              <a:t>Homag</a:t>
            </a:r>
            <a:r>
              <a:rPr lang="sl-SI" b="1" dirty="0"/>
              <a:t> Smart </a:t>
            </a:r>
            <a:r>
              <a:rPr lang="sl-SI" b="1" dirty="0" err="1"/>
              <a:t>Factory</a:t>
            </a:r>
            <a:endParaRPr lang="sl-SI"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b="1" dirty="0"/>
              <a:t>https://www.youtube.com/watch?v=nUXcmQFaNuY</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l-SI"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Industry 4.0 - Digital Bosch plant in </a:t>
            </a:r>
            <a:r>
              <a:rPr lang="en-GB" b="1" dirty="0" err="1"/>
              <a:t>Blaichach</a:t>
            </a:r>
            <a:r>
              <a:rPr lang="en-GB" b="1" dirty="0"/>
              <a:t>, Germany</a:t>
            </a:r>
          </a:p>
          <a:p>
            <a:pPr marL="0" marR="0" lvl="0" indent="0" algn="l" defTabSz="914400" rtl="0" eaLnBrk="1" fontAlgn="auto" latinLnBrk="0" hangingPunct="1">
              <a:lnSpc>
                <a:spcPct val="100000"/>
              </a:lnSpc>
              <a:spcBef>
                <a:spcPts val="0"/>
              </a:spcBef>
              <a:spcAft>
                <a:spcPts val="0"/>
              </a:spcAft>
              <a:buClrTx/>
              <a:buSzTx/>
              <a:buFontTx/>
              <a:buNone/>
              <a:tabLst/>
              <a:defRPr/>
            </a:pPr>
            <a:r>
              <a:rPr lang="sl-SI" b="0" dirty="0"/>
              <a:t>https://www.youtube.com/watch?v=m6sl8KMsm5Q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Smart Factory Explainer</a:t>
            </a:r>
          </a:p>
          <a:p>
            <a:r>
              <a:rPr lang="en-US" dirty="0"/>
              <a:t>https://www.youtube.com/watch?v=fvklxm3X3oE</a:t>
            </a:r>
            <a:endParaRPr lang="sl-SI" dirty="0"/>
          </a:p>
          <a:p>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 Smart Factory - Future of Audi Production</a:t>
            </a:r>
          </a:p>
          <a:p>
            <a:r>
              <a:rPr lang="sl-SI" dirty="0"/>
              <a:t>https://www.youtube.com/watch?v=sqCbYd8O8MU&amp;t=618s</a:t>
            </a:r>
          </a:p>
          <a:p>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Smart Factory: 9 Trends Every Manufacturing Organization Needs to Be Ready for</a:t>
            </a:r>
            <a:endParaRPr lang="sl-SI"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https://www.youtube.com/watch?v=nfuddGc_Hfc</a:t>
            </a:r>
            <a:endParaRPr lang="sl-SI"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l-SI"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Smart Factory (</a:t>
            </a:r>
            <a:r>
              <a:rPr lang="en-GB" b="1" dirty="0" err="1"/>
              <a:t>deutsches</a:t>
            </a:r>
            <a:r>
              <a:rPr lang="en-GB" b="1" dirty="0"/>
              <a:t>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sl-SI" b="0" dirty="0"/>
              <a:t>https://www.youtube.com/watch?v=NeC1fOt8bGc</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l-SI"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sl-SI" dirty="0"/>
          </a:p>
          <a:p>
            <a:endParaRPr lang="sl-SI" dirty="0"/>
          </a:p>
          <a:p>
            <a:endParaRPr lang="sl-SI" dirty="0"/>
          </a:p>
          <a:p>
            <a:endParaRPr lang="sl-SI" dirty="0"/>
          </a:p>
          <a:p>
            <a:endParaRPr lang="en-US" dirty="0"/>
          </a:p>
        </p:txBody>
      </p:sp>
      <p:sp>
        <p:nvSpPr>
          <p:cNvPr id="4" name="Označba mesta številke diapozitiva 3"/>
          <p:cNvSpPr>
            <a:spLocks noGrp="1"/>
          </p:cNvSpPr>
          <p:nvPr>
            <p:ph type="sldNum" sz="quarter" idx="10"/>
          </p:nvPr>
        </p:nvSpPr>
        <p:spPr/>
        <p:txBody>
          <a:bodyPr/>
          <a:lstStyle/>
          <a:p>
            <a:fld id="{B868047D-6761-49B8-B8FB-D2DE0C2DA11E}" type="slidenum">
              <a:rPr lang="en-US" smtClean="0"/>
              <a:t>1</a:t>
            </a:fld>
            <a:endParaRPr lang="en-US"/>
          </a:p>
        </p:txBody>
      </p:sp>
    </p:spTree>
    <p:extLst>
      <p:ext uri="{BB962C8B-B14F-4D97-AF65-F5344CB8AC3E}">
        <p14:creationId xmlns:p14="http://schemas.microsoft.com/office/powerpoint/2010/main" val="830182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GB" noProof="0" dirty="0"/>
              <a:t>Humans are important to understand the industry 4.0. The skills, competences of people, workers. </a:t>
            </a:r>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21</a:t>
            </a:fld>
            <a:endParaRPr lang="en-GB" dirty="0"/>
          </a:p>
        </p:txBody>
      </p:sp>
    </p:spTree>
    <p:extLst>
      <p:ext uri="{BB962C8B-B14F-4D97-AF65-F5344CB8AC3E}">
        <p14:creationId xmlns:p14="http://schemas.microsoft.com/office/powerpoint/2010/main" val="2965536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22</a:t>
            </a:fld>
            <a:endParaRPr lang="en-GB" dirty="0"/>
          </a:p>
        </p:txBody>
      </p:sp>
    </p:spTree>
    <p:extLst>
      <p:ext uri="{BB962C8B-B14F-4D97-AF65-F5344CB8AC3E}">
        <p14:creationId xmlns:p14="http://schemas.microsoft.com/office/powerpoint/2010/main" val="3265876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Tukaj ostal dne 4.10.2023</a:t>
            </a:r>
            <a:endParaRPr lang="en-GB" dirty="0"/>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31</a:t>
            </a:fld>
            <a:endParaRPr lang="en-GB" dirty="0"/>
          </a:p>
        </p:txBody>
      </p:sp>
    </p:spTree>
    <p:extLst>
      <p:ext uri="{BB962C8B-B14F-4D97-AF65-F5344CB8AC3E}">
        <p14:creationId xmlns:p14="http://schemas.microsoft.com/office/powerpoint/2010/main" val="2742186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What</a:t>
            </a:r>
            <a:r>
              <a:rPr lang="sl-SI" dirty="0"/>
              <a:t> is </a:t>
            </a:r>
            <a:r>
              <a:rPr lang="sl-SI" dirty="0" err="1"/>
              <a:t>the</a:t>
            </a:r>
            <a:r>
              <a:rPr lang="sl-SI" dirty="0"/>
              <a:t> </a:t>
            </a:r>
            <a:r>
              <a:rPr lang="sl-SI" dirty="0" err="1"/>
              <a:t>potential</a:t>
            </a:r>
            <a:r>
              <a:rPr lang="sl-SI" dirty="0"/>
              <a:t> </a:t>
            </a:r>
            <a:r>
              <a:rPr lang="sl-SI" dirty="0" err="1"/>
              <a:t>problems</a:t>
            </a:r>
            <a:r>
              <a:rPr lang="sl-SI" dirty="0"/>
              <a:t>?</a:t>
            </a:r>
            <a:endParaRPr lang="en-GB" dirty="0"/>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37</a:t>
            </a:fld>
            <a:endParaRPr lang="en-GB" dirty="0"/>
          </a:p>
        </p:txBody>
      </p:sp>
    </p:spTree>
    <p:extLst>
      <p:ext uri="{BB962C8B-B14F-4D97-AF65-F5344CB8AC3E}">
        <p14:creationId xmlns:p14="http://schemas.microsoft.com/office/powerpoint/2010/main" val="329068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GB" noProof="0" dirty="0"/>
              <a:t>It is not only about the production, production improvements but also the impact of production on environment, the factory placed in the local environment, the sustainability the green production effecting the carbon emission, environment footprint. </a:t>
            </a:r>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38</a:t>
            </a:fld>
            <a:endParaRPr lang="en-GB" dirty="0"/>
          </a:p>
        </p:txBody>
      </p:sp>
    </p:spTree>
    <p:extLst>
      <p:ext uri="{BB962C8B-B14F-4D97-AF65-F5344CB8AC3E}">
        <p14:creationId xmlns:p14="http://schemas.microsoft.com/office/powerpoint/2010/main" val="2744081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ROCE - </a:t>
            </a:r>
            <a:r>
              <a:rPr lang="en-GB" dirty="0"/>
              <a:t>Return on Capital Employed</a:t>
            </a:r>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40</a:t>
            </a:fld>
            <a:endParaRPr lang="en-GB" dirty="0"/>
          </a:p>
        </p:txBody>
      </p:sp>
    </p:spTree>
    <p:extLst>
      <p:ext uri="{BB962C8B-B14F-4D97-AF65-F5344CB8AC3E}">
        <p14:creationId xmlns:p14="http://schemas.microsoft.com/office/powerpoint/2010/main" val="2775954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ROCE - </a:t>
            </a:r>
            <a:r>
              <a:rPr lang="en-GB" dirty="0"/>
              <a:t>Return on Capital Employed</a:t>
            </a:r>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41</a:t>
            </a:fld>
            <a:endParaRPr lang="en-GB" dirty="0"/>
          </a:p>
        </p:txBody>
      </p:sp>
    </p:spTree>
    <p:extLst>
      <p:ext uri="{BB962C8B-B14F-4D97-AF65-F5344CB8AC3E}">
        <p14:creationId xmlns:p14="http://schemas.microsoft.com/office/powerpoint/2010/main" val="2548364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EMS – Energy Management </a:t>
            </a:r>
            <a:r>
              <a:rPr lang="sl-SI" dirty="0" err="1"/>
              <a:t>System</a:t>
            </a:r>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altLang="en-US" dirty="0"/>
              <a:t>https://slideplayer.com/slide/15935556/</a:t>
            </a:r>
          </a:p>
          <a:p>
            <a:endParaRPr lang="en-GB" dirty="0"/>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45</a:t>
            </a:fld>
            <a:endParaRPr lang="en-GB" dirty="0"/>
          </a:p>
        </p:txBody>
      </p:sp>
    </p:spTree>
    <p:extLst>
      <p:ext uri="{BB962C8B-B14F-4D97-AF65-F5344CB8AC3E}">
        <p14:creationId xmlns:p14="http://schemas.microsoft.com/office/powerpoint/2010/main" val="3892112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GB" noProof="0" dirty="0"/>
              <a:t>Important from practical point of view, practical implementation. </a:t>
            </a:r>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50</a:t>
            </a:fld>
            <a:endParaRPr lang="en-GB" dirty="0"/>
          </a:p>
        </p:txBody>
      </p:sp>
    </p:spTree>
    <p:extLst>
      <p:ext uri="{BB962C8B-B14F-4D97-AF65-F5344CB8AC3E}">
        <p14:creationId xmlns:p14="http://schemas.microsoft.com/office/powerpoint/2010/main" val="3912089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GB" noProof="0" dirty="0"/>
              <a:t>What is the main challenge on the market that initiate the idea of Smart factory?</a:t>
            </a:r>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4</a:t>
            </a:fld>
            <a:endParaRPr lang="en-GB" dirty="0"/>
          </a:p>
        </p:txBody>
      </p:sp>
    </p:spTree>
    <p:extLst>
      <p:ext uri="{BB962C8B-B14F-4D97-AF65-F5344CB8AC3E}">
        <p14:creationId xmlns:p14="http://schemas.microsoft.com/office/powerpoint/2010/main" val="342026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What</a:t>
            </a:r>
            <a:r>
              <a:rPr lang="sl-SI" dirty="0"/>
              <a:t> </a:t>
            </a:r>
            <a:r>
              <a:rPr lang="sl-SI" dirty="0" err="1"/>
              <a:t>means</a:t>
            </a:r>
            <a:r>
              <a:rPr lang="sl-SI" dirty="0"/>
              <a:t> </a:t>
            </a:r>
            <a:r>
              <a:rPr lang="sl-SI" dirty="0" err="1"/>
              <a:t>Agile</a:t>
            </a:r>
            <a:r>
              <a:rPr lang="sl-SI" dirty="0"/>
              <a:t>? </a:t>
            </a:r>
            <a:endParaRPr lang="en-GB" dirty="0"/>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5</a:t>
            </a:fld>
            <a:endParaRPr lang="en-GB" dirty="0"/>
          </a:p>
        </p:txBody>
      </p:sp>
    </p:spTree>
    <p:extLst>
      <p:ext uri="{BB962C8B-B14F-4D97-AF65-F5344CB8AC3E}">
        <p14:creationId xmlns:p14="http://schemas.microsoft.com/office/powerpoint/2010/main" val="3428940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GB" noProof="0" dirty="0"/>
              <a:t>What is the main goal using the new approaches in Smart factory?</a:t>
            </a:r>
          </a:p>
          <a:p>
            <a:r>
              <a:rPr lang="en-GB" noProof="0" dirty="0"/>
              <a:t>To reduce the NVA, with other words to eliminate waste from the process. And this is also the goal when implementing LEAN strategy first and then with </a:t>
            </a:r>
            <a:r>
              <a:rPr lang="en-GB" noProof="0" dirty="0" err="1"/>
              <a:t>implementig</a:t>
            </a:r>
            <a:r>
              <a:rPr lang="en-GB" noProof="0" dirty="0"/>
              <a:t> digitalization. To reduce the constant work in progress, to make process more transparent that we are able to discover new opportunities for improvements, data, visualization, highlights and findings, evaluation of the processes. </a:t>
            </a:r>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6</a:t>
            </a:fld>
            <a:endParaRPr lang="en-GB" dirty="0"/>
          </a:p>
        </p:txBody>
      </p:sp>
    </p:spTree>
    <p:extLst>
      <p:ext uri="{BB962C8B-B14F-4D97-AF65-F5344CB8AC3E}">
        <p14:creationId xmlns:p14="http://schemas.microsoft.com/office/powerpoint/2010/main" val="1221091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GB" noProof="0" dirty="0"/>
              <a:t>What is Industry 4.0, the main trends. Integration of I4.0 is the base for the Smart factories, so the SF relays on this technologies. Involvement of human resources, working </a:t>
            </a:r>
            <a:r>
              <a:rPr lang="en-GB" noProof="0" dirty="0" err="1"/>
              <a:t>togehter</a:t>
            </a:r>
            <a:r>
              <a:rPr lang="en-GB" noProof="0" dirty="0"/>
              <a:t> with machines, HMI, CPS. </a:t>
            </a:r>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8</a:t>
            </a:fld>
            <a:endParaRPr lang="en-GB" dirty="0"/>
          </a:p>
        </p:txBody>
      </p:sp>
    </p:spTree>
    <p:extLst>
      <p:ext uri="{BB962C8B-B14F-4D97-AF65-F5344CB8AC3E}">
        <p14:creationId xmlns:p14="http://schemas.microsoft.com/office/powerpoint/2010/main" val="372218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GB" noProof="0" dirty="0"/>
              <a:t>Focus on organizational part of factories. </a:t>
            </a:r>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9</a:t>
            </a:fld>
            <a:endParaRPr lang="en-GB" dirty="0"/>
          </a:p>
        </p:txBody>
      </p:sp>
    </p:spTree>
    <p:extLst>
      <p:ext uri="{BB962C8B-B14F-4D97-AF65-F5344CB8AC3E}">
        <p14:creationId xmlns:p14="http://schemas.microsoft.com/office/powerpoint/2010/main" val="356068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GB" noProof="0" dirty="0"/>
              <a:t>What the companies are looking for, </a:t>
            </a:r>
            <a:r>
              <a:rPr lang="sl-SI" noProof="0" dirty="0" err="1"/>
              <a:t>their</a:t>
            </a:r>
            <a:r>
              <a:rPr lang="sl-SI" noProof="0" dirty="0"/>
              <a:t> </a:t>
            </a:r>
            <a:r>
              <a:rPr lang="sl-SI" noProof="0" dirty="0" err="1"/>
              <a:t>goals</a:t>
            </a:r>
            <a:r>
              <a:rPr lang="sl-SI" noProof="0" dirty="0"/>
              <a:t>, </a:t>
            </a:r>
            <a:r>
              <a:rPr lang="en-GB" noProof="0" dirty="0"/>
              <a:t>what to improve withing the processes</a:t>
            </a:r>
            <a:r>
              <a:rPr lang="sl-SI" noProof="0" dirty="0"/>
              <a:t>?</a:t>
            </a:r>
            <a:endParaRPr lang="en-GB" noProof="0" dirty="0"/>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17</a:t>
            </a:fld>
            <a:endParaRPr lang="en-GB" dirty="0"/>
          </a:p>
        </p:txBody>
      </p:sp>
    </p:spTree>
    <p:extLst>
      <p:ext uri="{BB962C8B-B14F-4D97-AF65-F5344CB8AC3E}">
        <p14:creationId xmlns:p14="http://schemas.microsoft.com/office/powerpoint/2010/main" val="3403931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GB" noProof="0" dirty="0"/>
              <a:t>Some of the solutions how to overcome problems, what to implement. </a:t>
            </a:r>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18</a:t>
            </a:fld>
            <a:endParaRPr lang="en-GB" dirty="0"/>
          </a:p>
        </p:txBody>
      </p:sp>
    </p:spTree>
    <p:extLst>
      <p:ext uri="{BB962C8B-B14F-4D97-AF65-F5344CB8AC3E}">
        <p14:creationId xmlns:p14="http://schemas.microsoft.com/office/powerpoint/2010/main" val="1017055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CC03C607-B0FF-4A04-B645-CBF97DF28BE8}" type="slidenum">
              <a:rPr lang="en-GB" smtClean="0"/>
              <a:t>19</a:t>
            </a:fld>
            <a:endParaRPr lang="en-GB" dirty="0"/>
          </a:p>
        </p:txBody>
      </p:sp>
    </p:spTree>
    <p:extLst>
      <p:ext uri="{BB962C8B-B14F-4D97-AF65-F5344CB8AC3E}">
        <p14:creationId xmlns:p14="http://schemas.microsoft.com/office/powerpoint/2010/main" val="396290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4400">
                <a:solidFill>
                  <a:schemeClr val="accent1">
                    <a:lumMod val="75000"/>
                  </a:schemeClr>
                </a:solidFill>
              </a:defRPr>
            </a:lvl1pPr>
          </a:lstStyle>
          <a:p>
            <a:r>
              <a:rPr lang="en-US" noProof="0" dirty="0"/>
              <a:t>Click to edit Master title style</a:t>
            </a:r>
            <a:endParaRPr lang="en-GB" noProof="0"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Tree>
    <p:extLst>
      <p:ext uri="{BB962C8B-B14F-4D97-AF65-F5344CB8AC3E}">
        <p14:creationId xmlns:p14="http://schemas.microsoft.com/office/powerpoint/2010/main" val="191044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572252" y="1340768"/>
            <a:ext cx="11137237" cy="4896544"/>
          </a:xfrm>
        </p:spPr>
        <p:txBody>
          <a:bodyPr/>
          <a:lstStyle>
            <a:lvl1pPr>
              <a:defRPr sz="2400"/>
            </a:lvl1pPr>
            <a:lvl2pPr>
              <a:defRPr sz="2000"/>
            </a:lvl2pPr>
            <a:lvl3pPr>
              <a:defRPr sz="1600"/>
            </a:lvl3pPr>
            <a:lvl4pPr>
              <a:defRPr sz="1400"/>
            </a:lvl4pPr>
            <a:lvl5pPr>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53625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609600" y="1600201"/>
            <a:ext cx="5384800" cy="4525963"/>
          </a:xfrm>
        </p:spPr>
        <p:txBody>
          <a:bodyPr/>
          <a:lstStyle>
            <a:lvl1pPr>
              <a:defRPr sz="2400"/>
            </a:lvl1pPr>
            <a:lvl2pPr>
              <a:defRPr sz="20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20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70799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Tree>
    <p:extLst>
      <p:ext uri="{BB962C8B-B14F-4D97-AF65-F5344CB8AC3E}">
        <p14:creationId xmlns:p14="http://schemas.microsoft.com/office/powerpoint/2010/main" val="2229348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9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00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Postavitev po mer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Pravokotnik 12"/>
          <p:cNvSpPr/>
          <p:nvPr userDrawn="1"/>
        </p:nvSpPr>
        <p:spPr>
          <a:xfrm>
            <a:off x="8101757" y="0"/>
            <a:ext cx="4074367" cy="4286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Slika 4"/>
          <p:cNvPicPr>
            <a:picLocks noChangeAspect="1"/>
          </p:cNvPicPr>
          <p:nvPr userDrawn="1"/>
        </p:nvPicPr>
        <p:blipFill rotWithShape="1">
          <a:blip r:embed="rId3" cstate="print">
            <a:extLst>
              <a:ext uri="{28A0092B-C50C-407E-A947-70E740481C1C}">
                <a14:useLocalDpi xmlns:a14="http://schemas.microsoft.com/office/drawing/2010/main" val="0"/>
              </a:ext>
            </a:extLst>
          </a:blip>
          <a:srcRect t="22222" b="9140"/>
          <a:stretch/>
        </p:blipFill>
        <p:spPr>
          <a:xfrm>
            <a:off x="8100996" y="4292275"/>
            <a:ext cx="4081478" cy="1586205"/>
          </a:xfrm>
          <a:prstGeom prst="rect">
            <a:avLst/>
          </a:prstGeom>
        </p:spPr>
      </p:pic>
      <p:pic>
        <p:nvPicPr>
          <p:cNvPr id="6" name="Slika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863081"/>
            <a:ext cx="2376000" cy="1584000"/>
          </a:xfrm>
          <a:prstGeom prst="rect">
            <a:avLst/>
          </a:prstGeom>
        </p:spPr>
      </p:pic>
      <p:pic>
        <p:nvPicPr>
          <p:cNvPr id="7" name="Slika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9473" y="863081"/>
            <a:ext cx="2376259" cy="1584000"/>
          </a:xfrm>
          <a:prstGeom prst="rect">
            <a:avLst/>
          </a:prstGeom>
        </p:spPr>
      </p:pic>
      <p:pic>
        <p:nvPicPr>
          <p:cNvPr id="8" name="Slika 7"/>
          <p:cNvPicPr>
            <a:picLocks noChangeAspect="1"/>
          </p:cNvPicPr>
          <p:nvPr userDrawn="1"/>
        </p:nvPicPr>
        <p:blipFill rotWithShape="1">
          <a:blip r:embed="rId6" cstate="print">
            <a:extLst>
              <a:ext uri="{28A0092B-C50C-407E-A947-70E740481C1C}">
                <a14:useLocalDpi xmlns:a14="http://schemas.microsoft.com/office/drawing/2010/main" val="0"/>
              </a:ext>
            </a:extLst>
          </a:blip>
          <a:srcRect l="8018"/>
          <a:stretch/>
        </p:blipFill>
        <p:spPr>
          <a:xfrm>
            <a:off x="3943350" y="863081"/>
            <a:ext cx="2185500" cy="1584000"/>
          </a:xfrm>
          <a:prstGeom prst="rect">
            <a:avLst/>
          </a:prstGeom>
        </p:spPr>
      </p:pic>
      <p:pic>
        <p:nvPicPr>
          <p:cNvPr id="9" name="Slika 8"/>
          <p:cNvPicPr>
            <a:picLocks noChangeAspect="1"/>
          </p:cNvPicPr>
          <p:nvPr userDrawn="1"/>
        </p:nvPicPr>
        <p:blipFill rotWithShape="1">
          <a:blip r:embed="rId7" cstate="print">
            <a:extLst>
              <a:ext uri="{28A0092B-C50C-407E-A947-70E740481C1C}">
                <a14:useLocalDpi xmlns:a14="http://schemas.microsoft.com/office/drawing/2010/main" val="0"/>
              </a:ext>
            </a:extLst>
          </a:blip>
          <a:srcRect l="7004"/>
          <a:stretch/>
        </p:blipFill>
        <p:spPr>
          <a:xfrm>
            <a:off x="4651376" y="4294480"/>
            <a:ext cx="3456562" cy="1584000"/>
          </a:xfrm>
          <a:prstGeom prst="rect">
            <a:avLst/>
          </a:prstGeom>
        </p:spPr>
      </p:pic>
      <p:pic>
        <p:nvPicPr>
          <p:cNvPr id="10" name="Picture 10"/>
          <p:cNvPicPr>
            <a:picLocks noChangeAspect="1"/>
          </p:cNvPicPr>
          <p:nvPr userDrawn="1"/>
        </p:nvPicPr>
        <p:blipFill>
          <a:blip r:embed="rId8"/>
          <a:stretch>
            <a:fillRect/>
          </a:stretch>
        </p:blipFill>
        <p:spPr>
          <a:xfrm>
            <a:off x="2358967" y="4294480"/>
            <a:ext cx="2378226" cy="1584000"/>
          </a:xfrm>
          <a:prstGeom prst="rect">
            <a:avLst/>
          </a:prstGeom>
        </p:spPr>
      </p:pic>
      <p:pic>
        <p:nvPicPr>
          <p:cNvPr id="11" name="Slika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4294480"/>
            <a:ext cx="2377812" cy="1584000"/>
          </a:xfrm>
          <a:prstGeom prst="rect">
            <a:avLst/>
          </a:prstGeom>
        </p:spPr>
      </p:pic>
      <p:pic>
        <p:nvPicPr>
          <p:cNvPr id="12" name="Slika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54250" y="863081"/>
            <a:ext cx="2350914" cy="1584000"/>
          </a:xfrm>
          <a:prstGeom prst="rect">
            <a:avLst/>
          </a:prstGeom>
        </p:spPr>
      </p:pic>
      <p:sp>
        <p:nvSpPr>
          <p:cNvPr id="4" name="Pravokotnik 3"/>
          <p:cNvSpPr/>
          <p:nvPr userDrawn="1"/>
        </p:nvSpPr>
        <p:spPr>
          <a:xfrm>
            <a:off x="171450" y="65314"/>
            <a:ext cx="3208564" cy="74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
        <p:nvSpPr>
          <p:cNvPr id="23" name="Pravokotnik 22"/>
          <p:cNvSpPr/>
          <p:nvPr userDrawn="1"/>
        </p:nvSpPr>
        <p:spPr>
          <a:xfrm>
            <a:off x="0" y="5910943"/>
            <a:ext cx="12192000" cy="947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ravokotnik 13">
            <a:extLst>
              <a:ext uri="{FF2B5EF4-FFF2-40B4-BE49-F238E27FC236}">
                <a16:creationId xmlns:a16="http://schemas.microsoft.com/office/drawing/2014/main" id="{74A505DC-ABCC-41C6-BAB4-40A5F3A80CBA}"/>
              </a:ext>
            </a:extLst>
          </p:cNvPr>
          <p:cNvSpPr/>
          <p:nvPr userDrawn="1"/>
        </p:nvSpPr>
        <p:spPr>
          <a:xfrm>
            <a:off x="1" y="2427317"/>
            <a:ext cx="8104908" cy="18703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19378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7381" y="274638"/>
            <a:ext cx="9889099" cy="634082"/>
          </a:xfrm>
          <a:prstGeom prst="rect">
            <a:avLst/>
          </a:prstGeom>
        </p:spPr>
        <p:txBody>
          <a:bodyPr vert="horz" lIns="91440" tIns="45720" rIns="91440" bIns="45720" rtlCol="0" anchor="ctr">
            <a:norm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527382" y="1340768"/>
            <a:ext cx="11137237" cy="4896544"/>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cxnSp>
        <p:nvCxnSpPr>
          <p:cNvPr id="10" name="Raven povezovalnik 9"/>
          <p:cNvCxnSpPr/>
          <p:nvPr userDrawn="1"/>
        </p:nvCxnSpPr>
        <p:spPr>
          <a:xfrm>
            <a:off x="527381" y="908720"/>
            <a:ext cx="9889099"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Raven povezovalnik 10"/>
          <p:cNvCxnSpPr/>
          <p:nvPr userDrawn="1"/>
        </p:nvCxnSpPr>
        <p:spPr>
          <a:xfrm>
            <a:off x="527382" y="6381328"/>
            <a:ext cx="1113723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PoljeZBesedilom 3">
            <a:extLst>
              <a:ext uri="{FF2B5EF4-FFF2-40B4-BE49-F238E27FC236}">
                <a16:creationId xmlns:a16="http://schemas.microsoft.com/office/drawing/2014/main" id="{E0A52747-6C9E-4E8C-BF3B-661A136E8F3B}"/>
              </a:ext>
            </a:extLst>
          </p:cNvPr>
          <p:cNvSpPr txBox="1"/>
          <p:nvPr userDrawn="1"/>
        </p:nvSpPr>
        <p:spPr>
          <a:xfrm>
            <a:off x="466344" y="6446520"/>
            <a:ext cx="3275705" cy="369332"/>
          </a:xfrm>
          <a:prstGeom prst="rect">
            <a:avLst/>
          </a:prstGeom>
          <a:noFill/>
        </p:spPr>
        <p:txBody>
          <a:bodyPr wrap="none" rtlCol="0">
            <a:spAutoFit/>
          </a:bodyPr>
          <a:lstStyle/>
          <a:p>
            <a:r>
              <a:rPr lang="en-GB" noProof="0" dirty="0"/>
              <a:t>Herakovič, Šimic: Smart Factories</a:t>
            </a:r>
          </a:p>
        </p:txBody>
      </p:sp>
    </p:spTree>
    <p:extLst>
      <p:ext uri="{BB962C8B-B14F-4D97-AF65-F5344CB8AC3E}">
        <p14:creationId xmlns:p14="http://schemas.microsoft.com/office/powerpoint/2010/main" val="3806285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9" r:id="rId6"/>
    <p:sldLayoutId id="2147483670"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just"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emf"/><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customXml" Target="../ink/ink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ustomXml" Target="../ink/ink21.xml"/><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customXml" Target="../ink/ink18.xml"/><Relationship Id="rId1" Type="http://schemas.openxmlformats.org/officeDocument/2006/relationships/slideLayout" Target="../slideLayouts/slideLayout2.xml"/><Relationship Id="rId6" Type="http://schemas.openxmlformats.org/officeDocument/2006/relationships/customXml" Target="../ink/ink20.xml"/><Relationship Id="rId5" Type="http://schemas.openxmlformats.org/officeDocument/2006/relationships/image" Target="../media/image55.png"/><Relationship Id="rId4" Type="http://schemas.openxmlformats.org/officeDocument/2006/relationships/customXml" Target="../ink/ink19.xml"/><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hyperlink" Target="https://www.effra.eu/" TargetMode="External"/><Relationship Id="rId4" Type="http://schemas.openxmlformats.org/officeDocument/2006/relationships/image" Target="../media/image4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customXml" Target="../ink/ink29.xml"/><Relationship Id="rId3" Type="http://schemas.openxmlformats.org/officeDocument/2006/relationships/customXml" Target="../ink/ink24.xml"/><Relationship Id="rId7" Type="http://schemas.openxmlformats.org/officeDocument/2006/relationships/customXml" Target="../ink/ink26.xml"/><Relationship Id="rId12"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customXml" Target="../ink/ink28.xml"/><Relationship Id="rId5" Type="http://schemas.openxmlformats.org/officeDocument/2006/relationships/customXml" Target="../ink/ink25.xml"/><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customXml" Target="../ink/ink27.xml"/><Relationship Id="rId1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57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31.xml"/><Relationship Id="rId5" Type="http://schemas.openxmlformats.org/officeDocument/2006/relationships/image" Target="../media/image560.png"/><Relationship Id="rId4" Type="http://schemas.openxmlformats.org/officeDocument/2006/relationships/customXml" Target="../ink/ink30.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jQbXZ2_nVok"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customXml" Target="../ink/ink37.xml"/><Relationship Id="rId3" Type="http://schemas.openxmlformats.org/officeDocument/2006/relationships/customXml" Target="../ink/ink32.xml"/><Relationship Id="rId7" Type="http://schemas.openxmlformats.org/officeDocument/2006/relationships/customXml" Target="../ink/ink34.xml"/><Relationship Id="rId12"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customXml" Target="../ink/ink36.xml"/><Relationship Id="rId5" Type="http://schemas.openxmlformats.org/officeDocument/2006/relationships/customXml" Target="../ink/ink33.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customXml" Target="../ink/ink35.xml"/><Relationship Id="rId1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680.png"/><Relationship Id="rId13" Type="http://schemas.openxmlformats.org/officeDocument/2006/relationships/customXml" Target="../ink/ink43.xml"/><Relationship Id="rId3" Type="http://schemas.openxmlformats.org/officeDocument/2006/relationships/customXml" Target="../ink/ink38.xml"/><Relationship Id="rId7" Type="http://schemas.openxmlformats.org/officeDocument/2006/relationships/customXml" Target="../ink/ink40.xml"/><Relationship Id="rId12" Type="http://schemas.openxmlformats.org/officeDocument/2006/relationships/image" Target="../media/image700.png"/><Relationship Id="rId2" Type="http://schemas.openxmlformats.org/officeDocument/2006/relationships/image" Target="../media/image71.jpeg"/><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70.png"/><Relationship Id="rId11" Type="http://schemas.openxmlformats.org/officeDocument/2006/relationships/customXml" Target="../ink/ink42.xml"/><Relationship Id="rId5" Type="http://schemas.openxmlformats.org/officeDocument/2006/relationships/customXml" Target="../ink/ink39.xml"/><Relationship Id="rId15" Type="http://schemas.openxmlformats.org/officeDocument/2006/relationships/customXml" Target="../ink/ink44.xml"/><Relationship Id="rId10" Type="http://schemas.openxmlformats.org/officeDocument/2006/relationships/image" Target="../media/image690.png"/><Relationship Id="rId4" Type="http://schemas.openxmlformats.org/officeDocument/2006/relationships/image" Target="../media/image660.png"/><Relationship Id="rId9" Type="http://schemas.openxmlformats.org/officeDocument/2006/relationships/customXml" Target="../ink/ink41.xml"/><Relationship Id="rId14" Type="http://schemas.openxmlformats.org/officeDocument/2006/relationships/image" Target="../media/image710.pn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customXml" Target="../ink/ink4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customXml" Target="../ink/ink4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customXml" Target="../ink/ink47.xml"/></Relationships>
</file>

<file path=ppt/slides/_rels/slide33.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customXml" Target="../ink/ink4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customXml" Target="../ink/ink4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ustomXml" Target="../ink/ink50.xml"/><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customXml" Target="../ink/ink51.xml"/><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notesSlide" Target="../notesSlides/notesSlide2.xml"/><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slideLayout" Target="../slideLayouts/slideLayout2.xml"/><Relationship Id="rId16" Type="http://schemas.openxmlformats.org/officeDocument/2006/relationships/image" Target="../media/image24.jpeg"/><Relationship Id="rId1" Type="http://schemas.openxmlformats.org/officeDocument/2006/relationships/tags" Target="../tags/tag1.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20.png"/><Relationship Id="rId4" Type="http://schemas.openxmlformats.org/officeDocument/2006/relationships/customXml" Target="../ink/ink52.xml"/></Relationships>
</file>

<file path=ppt/slides/_rels/slide46.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40.png"/></Relationships>
</file>

<file path=ppt/slides/_rels/slide4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customXml" Target="../ink/ink54.xml"/><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customXml" Target="../ink/ink5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3.png"/><Relationship Id="rId3" Type="http://schemas.openxmlformats.org/officeDocument/2006/relationships/image" Target="../media/image28.gif"/><Relationship Id="rId7" Type="http://schemas.openxmlformats.org/officeDocument/2006/relationships/image" Target="../media/image30.png"/><Relationship Id="rId12" Type="http://schemas.openxmlformats.org/officeDocument/2006/relationships/customXml" Target="../ink/ink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31.png"/><Relationship Id="rId14" Type="http://schemas.openxmlformats.org/officeDocument/2006/relationships/customXml" Target="../ink/ink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customXml" Target="../ink/ink5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ustomXml" Target="../ink/ink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customXml" Target="../ink/ink8.xml"/></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customXml" Target="../ink/ink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5" Type="http://schemas.openxmlformats.org/officeDocument/2006/relationships/image" Target="../media/image47.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customXml" Target="../ink/ink10.xml"/></Relationships>
</file>

<file path=ppt/slides/_rels/slide9.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customXml" Target="../ink/ink15.xml"/><Relationship Id="rId3" Type="http://schemas.openxmlformats.org/officeDocument/2006/relationships/image" Target="../media/image48.png"/><Relationship Id="rId7" Type="http://schemas.openxmlformats.org/officeDocument/2006/relationships/customXml" Target="../ink/ink12.xml"/><Relationship Id="rId12" Type="http://schemas.openxmlformats.org/officeDocument/2006/relationships/image" Target="../media/image490.png"/><Relationship Id="rId2" Type="http://schemas.openxmlformats.org/officeDocument/2006/relationships/notesSlide" Target="../notesSlides/notesSlide6.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60.png"/><Relationship Id="rId11" Type="http://schemas.openxmlformats.org/officeDocument/2006/relationships/customXml" Target="../ink/ink14.xml"/><Relationship Id="rId5" Type="http://schemas.openxmlformats.org/officeDocument/2006/relationships/customXml" Target="../ink/ink11.xml"/><Relationship Id="rId15" Type="http://schemas.openxmlformats.org/officeDocument/2006/relationships/customXml" Target="../ink/ink16.xml"/><Relationship Id="rId10" Type="http://schemas.openxmlformats.org/officeDocument/2006/relationships/image" Target="../media/image480.png"/><Relationship Id="rId4" Type="http://schemas.openxmlformats.org/officeDocument/2006/relationships/image" Target="../media/image49.png"/><Relationship Id="rId9" Type="http://schemas.openxmlformats.org/officeDocument/2006/relationships/customXml" Target="../ink/ink13.xml"/><Relationship Id="rId1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6096000" y="3907971"/>
            <a:ext cx="45719" cy="369332"/>
          </a:xfrm>
          <a:prstGeom prst="rect">
            <a:avLst/>
          </a:prstGeom>
          <a:noFill/>
        </p:spPr>
        <p:txBody>
          <a:bodyPr wrap="square" rtlCol="0">
            <a:spAutoFit/>
          </a:bodyPr>
          <a:lstStyle/>
          <a:p>
            <a:endParaRPr lang="en-GB"/>
          </a:p>
        </p:txBody>
      </p:sp>
      <p:sp>
        <p:nvSpPr>
          <p:cNvPr id="4" name="PoljeZBesedilom 3"/>
          <p:cNvSpPr txBox="1"/>
          <p:nvPr/>
        </p:nvSpPr>
        <p:spPr>
          <a:xfrm>
            <a:off x="6389914" y="478971"/>
            <a:ext cx="45719" cy="369332"/>
          </a:xfrm>
          <a:prstGeom prst="rect">
            <a:avLst/>
          </a:prstGeom>
          <a:noFill/>
        </p:spPr>
        <p:txBody>
          <a:bodyPr wrap="square" rtlCol="0">
            <a:spAutoFit/>
          </a:bodyPr>
          <a:lstStyle/>
          <a:p>
            <a:endParaRPr lang="en-GB"/>
          </a:p>
        </p:txBody>
      </p:sp>
      <p:sp>
        <p:nvSpPr>
          <p:cNvPr id="3" name="PoljeZBesedilom 2">
            <a:extLst>
              <a:ext uri="{FF2B5EF4-FFF2-40B4-BE49-F238E27FC236}">
                <a16:creationId xmlns:a16="http://schemas.microsoft.com/office/drawing/2014/main" id="{E0D77F97-951F-4C43-A24C-E94131728D4E}"/>
              </a:ext>
            </a:extLst>
          </p:cNvPr>
          <p:cNvSpPr txBox="1"/>
          <p:nvPr/>
        </p:nvSpPr>
        <p:spPr>
          <a:xfrm>
            <a:off x="331470" y="2442905"/>
            <a:ext cx="4636206" cy="1785104"/>
          </a:xfrm>
          <a:prstGeom prst="rect">
            <a:avLst/>
          </a:prstGeom>
          <a:noFill/>
        </p:spPr>
        <p:txBody>
          <a:bodyPr wrap="none" rtlCol="0">
            <a:spAutoFit/>
          </a:bodyPr>
          <a:lstStyle/>
          <a:p>
            <a:r>
              <a:rPr lang="en-GB" sz="5400" b="1">
                <a:solidFill>
                  <a:schemeClr val="bg1"/>
                </a:solidFill>
              </a:rPr>
              <a:t>Smart Factories</a:t>
            </a:r>
          </a:p>
          <a:p>
            <a:r>
              <a:rPr lang="en-GB" sz="2800" b="1">
                <a:solidFill>
                  <a:schemeClr val="bg1"/>
                </a:solidFill>
              </a:rPr>
              <a:t>Prof. Dr. Niko Herakovič</a:t>
            </a:r>
          </a:p>
          <a:p>
            <a:r>
              <a:rPr lang="en-GB" sz="2800" b="1">
                <a:solidFill>
                  <a:schemeClr val="bg1"/>
                </a:solidFill>
              </a:rPr>
              <a:t>Asst. Prof. Dr. Marko Šimic</a:t>
            </a:r>
            <a:endParaRPr lang="en-GB" sz="5400" b="1">
              <a:solidFill>
                <a:schemeClr val="bg1"/>
              </a:solidFill>
            </a:endParaRPr>
          </a:p>
        </p:txBody>
      </p:sp>
      <p:pic>
        <p:nvPicPr>
          <p:cNvPr id="6" name="Slika 5">
            <a:extLst>
              <a:ext uri="{FF2B5EF4-FFF2-40B4-BE49-F238E27FC236}">
                <a16:creationId xmlns:a16="http://schemas.microsoft.com/office/drawing/2014/main" id="{78EE3429-A70E-465F-8D45-5ADAD094F2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188"/>
          <a:stretch/>
        </p:blipFill>
        <p:spPr>
          <a:xfrm>
            <a:off x="8170665" y="2669559"/>
            <a:ext cx="3856236" cy="1164504"/>
          </a:xfrm>
          <a:prstGeom prst="rect">
            <a:avLst/>
          </a:prstGeom>
        </p:spPr>
      </p:pic>
      <p:pic>
        <p:nvPicPr>
          <p:cNvPr id="10" name="Slika 9">
            <a:extLst>
              <a:ext uri="{FF2B5EF4-FFF2-40B4-BE49-F238E27FC236}">
                <a16:creationId xmlns:a16="http://schemas.microsoft.com/office/drawing/2014/main" id="{8A0076A0-4168-469B-9A6B-66B58CAF4B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0694" y="369570"/>
            <a:ext cx="3220212" cy="1851660"/>
          </a:xfrm>
          <a:prstGeom prst="rect">
            <a:avLst/>
          </a:prstGeom>
        </p:spPr>
      </p:pic>
    </p:spTree>
    <p:extLst>
      <p:ext uri="{BB962C8B-B14F-4D97-AF65-F5344CB8AC3E}">
        <p14:creationId xmlns:p14="http://schemas.microsoft.com/office/powerpoint/2010/main" val="3305369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FD8135-673A-404D-B41B-0605B30B9AB7}"/>
              </a:ext>
            </a:extLst>
          </p:cNvPr>
          <p:cNvSpPr>
            <a:spLocks noGrp="1"/>
          </p:cNvSpPr>
          <p:nvPr>
            <p:ph type="title"/>
          </p:nvPr>
        </p:nvSpPr>
        <p:spPr/>
        <p:txBody>
          <a:bodyPr/>
          <a:lstStyle/>
          <a:p>
            <a:pPr algn="l"/>
            <a:r>
              <a:rPr lang="en-GB"/>
              <a:t>WHAT IS INDUSTRY 4.0?</a:t>
            </a:r>
          </a:p>
        </p:txBody>
      </p:sp>
      <p:sp>
        <p:nvSpPr>
          <p:cNvPr id="90" name="Pravokotnik 89">
            <a:extLst>
              <a:ext uri="{FF2B5EF4-FFF2-40B4-BE49-F238E27FC236}">
                <a16:creationId xmlns:a16="http://schemas.microsoft.com/office/drawing/2014/main" id="{5481E752-2F7F-4547-A21F-E9BC92BF9AC5}"/>
              </a:ext>
            </a:extLst>
          </p:cNvPr>
          <p:cNvSpPr/>
          <p:nvPr/>
        </p:nvSpPr>
        <p:spPr>
          <a:xfrm>
            <a:off x="508000" y="1050836"/>
            <a:ext cx="11214100" cy="1384995"/>
          </a:xfrm>
          <a:prstGeom prst="rect">
            <a:avLst/>
          </a:prstGeom>
        </p:spPr>
        <p:txBody>
          <a:bodyPr wrap="square">
            <a:spAutoFit/>
          </a:bodyPr>
          <a:lstStyle/>
          <a:p>
            <a:r>
              <a:rPr lang="en-GB" sz="2800" dirty="0"/>
              <a:t>"Industry 4.</a:t>
            </a:r>
            <a:r>
              <a:rPr lang="sl-SI" sz="2800" dirty="0"/>
              <a:t>0</a:t>
            </a:r>
            <a:r>
              <a:rPr lang="en-GB" sz="2800" dirty="0"/>
              <a:t> is a new phase in the Industrial Revolution that introduce intelligent networking of machines and processes for industry with the help of information and communication technology" </a:t>
            </a:r>
          </a:p>
        </p:txBody>
      </p:sp>
      <p:sp>
        <p:nvSpPr>
          <p:cNvPr id="92" name="Pravokotnik 91">
            <a:extLst>
              <a:ext uri="{FF2B5EF4-FFF2-40B4-BE49-F238E27FC236}">
                <a16:creationId xmlns:a16="http://schemas.microsoft.com/office/drawing/2014/main" id="{BCF3F1E7-8DCC-4520-AFBB-B7B3031DC829}"/>
              </a:ext>
            </a:extLst>
          </p:cNvPr>
          <p:cNvSpPr/>
          <p:nvPr/>
        </p:nvSpPr>
        <p:spPr>
          <a:xfrm>
            <a:off x="7137400" y="2966135"/>
            <a:ext cx="2882900" cy="2062103"/>
          </a:xfrm>
          <a:prstGeom prst="rect">
            <a:avLst/>
          </a:prstGeom>
        </p:spPr>
        <p:txBody>
          <a:bodyPr wrap="square">
            <a:spAutoFit/>
          </a:bodyPr>
          <a:lstStyle/>
          <a:p>
            <a:pPr algn="ctr"/>
            <a:r>
              <a:rPr lang="en-GB" sz="3200" dirty="0">
                <a:solidFill>
                  <a:srgbClr val="FF0000"/>
                </a:solidFill>
              </a:rPr>
              <a:t>It connects physical world</a:t>
            </a:r>
          </a:p>
          <a:p>
            <a:pPr algn="ctr"/>
            <a:r>
              <a:rPr lang="en-GB" sz="3200" dirty="0">
                <a:solidFill>
                  <a:srgbClr val="FF0000"/>
                </a:solidFill>
              </a:rPr>
              <a:t>with </a:t>
            </a:r>
            <a:endParaRPr lang="sl-SI" sz="3200" dirty="0">
              <a:solidFill>
                <a:srgbClr val="FF0000"/>
              </a:solidFill>
            </a:endParaRPr>
          </a:p>
          <a:p>
            <a:pPr algn="ctr"/>
            <a:r>
              <a:rPr lang="en-GB" sz="3200" dirty="0">
                <a:solidFill>
                  <a:srgbClr val="FF0000"/>
                </a:solidFill>
              </a:rPr>
              <a:t>digital world</a:t>
            </a:r>
          </a:p>
        </p:txBody>
      </p:sp>
      <p:pic>
        <p:nvPicPr>
          <p:cNvPr id="93" name="Slika 92">
            <a:extLst>
              <a:ext uri="{FF2B5EF4-FFF2-40B4-BE49-F238E27FC236}">
                <a16:creationId xmlns:a16="http://schemas.microsoft.com/office/drawing/2014/main" id="{EDDDA863-9F87-4C22-A0F7-66577FEEA8ED}"/>
              </a:ext>
            </a:extLst>
          </p:cNvPr>
          <p:cNvPicPr>
            <a:picLocks noChangeAspect="1"/>
          </p:cNvPicPr>
          <p:nvPr/>
        </p:nvPicPr>
        <p:blipFill>
          <a:blip r:embed="rId2"/>
          <a:stretch>
            <a:fillRect/>
          </a:stretch>
        </p:blipFill>
        <p:spPr>
          <a:xfrm>
            <a:off x="11008396" y="5322552"/>
            <a:ext cx="548604" cy="421250"/>
          </a:xfrm>
          <a:prstGeom prst="rect">
            <a:avLst/>
          </a:prstGeom>
        </p:spPr>
      </p:pic>
      <p:sp>
        <p:nvSpPr>
          <p:cNvPr id="94" name="Pravokotnik 93">
            <a:extLst>
              <a:ext uri="{FF2B5EF4-FFF2-40B4-BE49-F238E27FC236}">
                <a16:creationId xmlns:a16="http://schemas.microsoft.com/office/drawing/2014/main" id="{E3F31109-34E5-4775-A125-D404FCF80872}"/>
              </a:ext>
            </a:extLst>
          </p:cNvPr>
          <p:cNvSpPr/>
          <p:nvPr/>
        </p:nvSpPr>
        <p:spPr>
          <a:xfrm>
            <a:off x="9890824" y="5847834"/>
            <a:ext cx="2087751" cy="369332"/>
          </a:xfrm>
          <a:prstGeom prst="rect">
            <a:avLst/>
          </a:prstGeom>
        </p:spPr>
        <p:txBody>
          <a:bodyPr wrap="none">
            <a:spAutoFit/>
          </a:bodyPr>
          <a:lstStyle/>
          <a:p>
            <a:r>
              <a:rPr lang="en-GB"/>
              <a:t>Technology In Short </a:t>
            </a:r>
          </a:p>
        </p:txBody>
      </p:sp>
      <p:pic>
        <p:nvPicPr>
          <p:cNvPr id="4" name="Slika 3">
            <a:extLst>
              <a:ext uri="{FF2B5EF4-FFF2-40B4-BE49-F238E27FC236}">
                <a16:creationId xmlns:a16="http://schemas.microsoft.com/office/drawing/2014/main" id="{D78D24B3-F4DF-4AC1-9C9F-CCA5BF76A80A}"/>
              </a:ext>
            </a:extLst>
          </p:cNvPr>
          <p:cNvPicPr>
            <a:picLocks noChangeAspect="1"/>
          </p:cNvPicPr>
          <p:nvPr/>
        </p:nvPicPr>
        <p:blipFill>
          <a:blip r:embed="rId3"/>
          <a:stretch>
            <a:fillRect/>
          </a:stretch>
        </p:blipFill>
        <p:spPr>
          <a:xfrm>
            <a:off x="633962" y="2390274"/>
            <a:ext cx="6103722" cy="3892091"/>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Rokopis 6">
                <a:extLst>
                  <a:ext uri="{FF2B5EF4-FFF2-40B4-BE49-F238E27FC236}">
                    <a16:creationId xmlns:a16="http://schemas.microsoft.com/office/drawing/2014/main" id="{726148BC-B83E-46D3-B760-15A43EFB79F3}"/>
                  </a:ext>
                </a:extLst>
              </p14:cNvPr>
              <p14:cNvContentPartPr/>
              <p14:nvPr/>
            </p14:nvContentPartPr>
            <p14:xfrm>
              <a:off x="7118440" y="2699360"/>
              <a:ext cx="2926080" cy="2601360"/>
            </p14:xfrm>
          </p:contentPart>
        </mc:Choice>
        <mc:Fallback xmlns="">
          <p:pic>
            <p:nvPicPr>
              <p:cNvPr id="7" name="Rokopis 6">
                <a:extLst>
                  <a:ext uri="{FF2B5EF4-FFF2-40B4-BE49-F238E27FC236}">
                    <a16:creationId xmlns:a16="http://schemas.microsoft.com/office/drawing/2014/main" id="{726148BC-B83E-46D3-B760-15A43EFB79F3}"/>
                  </a:ext>
                </a:extLst>
              </p:cNvPr>
              <p:cNvPicPr/>
              <p:nvPr/>
            </p:nvPicPr>
            <p:blipFill>
              <a:blip r:embed="rId5"/>
              <a:stretch>
                <a:fillRect/>
              </a:stretch>
            </p:blipFill>
            <p:spPr>
              <a:xfrm>
                <a:off x="7109800" y="2690720"/>
                <a:ext cx="2943720" cy="2619000"/>
              </a:xfrm>
              <a:prstGeom prst="rect">
                <a:avLst/>
              </a:prstGeom>
            </p:spPr>
          </p:pic>
        </mc:Fallback>
      </mc:AlternateContent>
      <p:sp>
        <p:nvSpPr>
          <p:cNvPr id="9" name="Pravokotnik 8">
            <a:extLst>
              <a:ext uri="{FF2B5EF4-FFF2-40B4-BE49-F238E27FC236}">
                <a16:creationId xmlns:a16="http://schemas.microsoft.com/office/drawing/2014/main" id="{C9E97872-1CB7-4A45-8C45-FF0BE2694154}"/>
              </a:ext>
            </a:extLst>
          </p:cNvPr>
          <p:cNvSpPr/>
          <p:nvPr/>
        </p:nvSpPr>
        <p:spPr>
          <a:xfrm>
            <a:off x="7612655" y="5650245"/>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41968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4CFE132-038D-4C53-9ACE-4DBD83B9F33D}"/>
              </a:ext>
            </a:extLst>
          </p:cNvPr>
          <p:cNvSpPr>
            <a:spLocks noGrp="1"/>
          </p:cNvSpPr>
          <p:nvPr>
            <p:ph type="title"/>
          </p:nvPr>
        </p:nvSpPr>
        <p:spPr/>
        <p:txBody>
          <a:bodyPr>
            <a:normAutofit fontScale="90000"/>
          </a:bodyPr>
          <a:lstStyle/>
          <a:p>
            <a:pPr algn="l"/>
            <a:r>
              <a:rPr lang="en-GB"/>
              <a:t>The double attractiveness of the 4th Industrial Revolution</a:t>
            </a:r>
          </a:p>
        </p:txBody>
      </p:sp>
      <p:sp>
        <p:nvSpPr>
          <p:cNvPr id="4" name="Pravokotnik 3">
            <a:extLst>
              <a:ext uri="{FF2B5EF4-FFF2-40B4-BE49-F238E27FC236}">
                <a16:creationId xmlns:a16="http://schemas.microsoft.com/office/drawing/2014/main" id="{552257EB-8A33-4F19-BBC4-32A5596A1DBF}"/>
              </a:ext>
            </a:extLst>
          </p:cNvPr>
          <p:cNvSpPr/>
          <p:nvPr/>
        </p:nvSpPr>
        <p:spPr>
          <a:xfrm>
            <a:off x="622300" y="1676788"/>
            <a:ext cx="9842500" cy="4081117"/>
          </a:xfrm>
          <a:prstGeom prst="rect">
            <a:avLst/>
          </a:prstGeom>
        </p:spPr>
        <p:txBody>
          <a:bodyPr wrap="square">
            <a:spAutoFit/>
          </a:bodyPr>
          <a:lstStyle/>
          <a:p>
            <a:pPr marL="514350" indent="-514350">
              <a:lnSpc>
                <a:spcPct val="90000"/>
              </a:lnSpc>
              <a:spcBef>
                <a:spcPct val="0"/>
              </a:spcBef>
              <a:buSzPct val="110000"/>
              <a:buFont typeface="Arial" panose="020B0604020202020204" pitchFamily="34" charset="0"/>
              <a:buAutoNum type="arabicPeriod"/>
            </a:pPr>
            <a:r>
              <a:rPr lang="en-GB" altLang="en-US" sz="3200" dirty="0">
                <a:solidFill>
                  <a:srgbClr val="000000"/>
                </a:solidFill>
              </a:rPr>
              <a:t>The industrial revolution is, for the first time in history, happening with an advance prediction - this gives the opportunity for companies and research organizations (and all of us) to actively co-shape the future.</a:t>
            </a:r>
          </a:p>
          <a:p>
            <a:pPr marL="514350" indent="-514350">
              <a:lnSpc>
                <a:spcPct val="90000"/>
              </a:lnSpc>
              <a:spcBef>
                <a:spcPct val="0"/>
              </a:spcBef>
              <a:buSzPct val="110000"/>
              <a:buFont typeface="Arial" panose="020B0604020202020204" pitchFamily="34" charset="0"/>
              <a:buAutoNum type="arabicPeriod"/>
            </a:pPr>
            <a:endParaRPr lang="en-GB" altLang="en-US" sz="3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514350" indent="-514350">
              <a:lnSpc>
                <a:spcPct val="90000"/>
              </a:lnSpc>
              <a:spcBef>
                <a:spcPct val="0"/>
              </a:spcBef>
              <a:buSzPct val="110000"/>
              <a:buFont typeface="+mj-lt"/>
              <a:buAutoNum type="arabicPeriod"/>
            </a:pPr>
            <a:r>
              <a:rPr lang="en-GB" altLang="en-US" sz="3200" dirty="0">
                <a:solidFill>
                  <a:srgbClr val="000000"/>
                </a:solidFill>
              </a:rPr>
              <a:t>Its economic impact should be exceptional:</a:t>
            </a:r>
            <a:endParaRPr lang="sl-SI" altLang="en-US" sz="3200" dirty="0">
              <a:solidFill>
                <a:srgbClr val="000000"/>
              </a:solidFill>
            </a:endParaRPr>
          </a:p>
          <a:p>
            <a:pPr marL="971550" lvl="1" indent="-514350">
              <a:lnSpc>
                <a:spcPct val="90000"/>
              </a:lnSpc>
              <a:spcBef>
                <a:spcPct val="0"/>
              </a:spcBef>
              <a:buSzPct val="110000"/>
              <a:buFont typeface="Arial" panose="020B0604020202020204" pitchFamily="34" charset="0"/>
              <a:buChar char="•"/>
            </a:pPr>
            <a:r>
              <a:rPr lang="en-GB" altLang="en-US" sz="3200" dirty="0">
                <a:solidFill>
                  <a:srgbClr val="000000"/>
                </a:solidFill>
              </a:rPr>
              <a:t>a significant increase in operational efficiency</a:t>
            </a:r>
            <a:endParaRPr lang="sl-SI" altLang="en-US" sz="3200" dirty="0">
              <a:solidFill>
                <a:srgbClr val="000000"/>
              </a:solidFill>
            </a:endParaRPr>
          </a:p>
          <a:p>
            <a:pPr marL="971550" lvl="1" indent="-514350">
              <a:lnSpc>
                <a:spcPct val="90000"/>
              </a:lnSpc>
              <a:spcBef>
                <a:spcPct val="0"/>
              </a:spcBef>
              <a:buSzPct val="110000"/>
              <a:buFont typeface="Arial" panose="020B0604020202020204" pitchFamily="34" charset="0"/>
              <a:buChar char="•"/>
            </a:pPr>
            <a:r>
              <a:rPr lang="en-GB" altLang="en-US" sz="3200" dirty="0">
                <a:solidFill>
                  <a:srgbClr val="000000"/>
                </a:solidFill>
              </a:rPr>
              <a:t>development of new business models, services and products.</a:t>
            </a:r>
            <a:endParaRPr lang="en-GB" altLang="en-US" sz="3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4303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E939FE4-07DA-4EF8-8C82-2FE904A170C3}"/>
              </a:ext>
            </a:extLst>
          </p:cNvPr>
          <p:cNvSpPr>
            <a:spLocks noGrp="1"/>
          </p:cNvSpPr>
          <p:nvPr>
            <p:ph type="title"/>
          </p:nvPr>
        </p:nvSpPr>
        <p:spPr/>
        <p:txBody>
          <a:bodyPr/>
          <a:lstStyle/>
          <a:p>
            <a:pPr algn="l"/>
            <a:r>
              <a:rPr lang="en-GB" dirty="0"/>
              <a:t>Industry 4.0 and SMLC</a:t>
            </a:r>
          </a:p>
        </p:txBody>
      </p:sp>
      <p:sp>
        <p:nvSpPr>
          <p:cNvPr id="3" name="Označba mesta vsebine 2">
            <a:extLst>
              <a:ext uri="{FF2B5EF4-FFF2-40B4-BE49-F238E27FC236}">
                <a16:creationId xmlns:a16="http://schemas.microsoft.com/office/drawing/2014/main" id="{2C82B738-C2BC-49C0-93BB-4A331C6B6DC4}"/>
              </a:ext>
            </a:extLst>
          </p:cNvPr>
          <p:cNvSpPr>
            <a:spLocks noGrp="1"/>
          </p:cNvSpPr>
          <p:nvPr>
            <p:ph idx="1"/>
          </p:nvPr>
        </p:nvSpPr>
        <p:spPr/>
        <p:txBody>
          <a:bodyPr>
            <a:normAutofit/>
          </a:bodyPr>
          <a:lstStyle/>
          <a:p>
            <a:r>
              <a:rPr lang="en-GB" sz="3200" dirty="0"/>
              <a:t>Industry 4.0 - German State Initiative - beginning 2010, first publicly announced in 2011. Supported by the EU -&gt; becoming an EU-level initiative.</a:t>
            </a:r>
          </a:p>
          <a:p>
            <a:endParaRPr lang="en-GB" sz="3200" dirty="0"/>
          </a:p>
          <a:p>
            <a:r>
              <a:rPr lang="en-GB" sz="3200" dirty="0"/>
              <a:t>SMLC - the USA initiative - Smart Manufacturing Leadership Coalition (SMLC) is an initiative by enterprises (multinationals) - supported by the state. </a:t>
            </a:r>
            <a:endParaRPr lang="sl-SI" sz="3200" dirty="0"/>
          </a:p>
          <a:p>
            <a:pPr marL="0" indent="0">
              <a:buNone/>
            </a:pPr>
            <a:endParaRPr lang="sl-SI" dirty="0"/>
          </a:p>
          <a:p>
            <a:pPr marL="800100" lvl="2" indent="0">
              <a:buNone/>
            </a:pPr>
            <a:r>
              <a:rPr lang="en-GB" sz="3200" dirty="0"/>
              <a:t>Both initiatives are complementary !!</a:t>
            </a:r>
          </a:p>
          <a:p>
            <a:endParaRPr lang="en-GB" dirty="0"/>
          </a:p>
        </p:txBody>
      </p:sp>
      <mc:AlternateContent xmlns:mc="http://schemas.openxmlformats.org/markup-compatibility/2006" xmlns:p14="http://schemas.microsoft.com/office/powerpoint/2010/main">
        <mc:Choice Requires="p14">
          <p:contentPart p14:bwMode="auto" r:id="rId2">
            <p14:nvContentPartPr>
              <p14:cNvPr id="4" name="Rokopis 3">
                <a:extLst>
                  <a:ext uri="{FF2B5EF4-FFF2-40B4-BE49-F238E27FC236}">
                    <a16:creationId xmlns:a16="http://schemas.microsoft.com/office/drawing/2014/main" id="{58B80CF4-382D-4641-B38C-0B31015ECCEF}"/>
                  </a:ext>
                </a:extLst>
              </p14:cNvPr>
              <p14:cNvContentPartPr/>
              <p14:nvPr/>
            </p14:nvContentPartPr>
            <p14:xfrm>
              <a:off x="5897680" y="4001120"/>
              <a:ext cx="5722560" cy="97560"/>
            </p14:xfrm>
          </p:contentPart>
        </mc:Choice>
        <mc:Fallback xmlns="">
          <p:pic>
            <p:nvPicPr>
              <p:cNvPr id="4" name="Rokopis 3">
                <a:extLst>
                  <a:ext uri="{FF2B5EF4-FFF2-40B4-BE49-F238E27FC236}">
                    <a16:creationId xmlns:a16="http://schemas.microsoft.com/office/drawing/2014/main" id="{58B80CF4-382D-4641-B38C-0B31015ECCEF}"/>
                  </a:ext>
                </a:extLst>
              </p:cNvPr>
              <p:cNvPicPr/>
              <p:nvPr/>
            </p:nvPicPr>
            <p:blipFill>
              <a:blip r:embed="rId3"/>
              <a:stretch>
                <a:fillRect/>
              </a:stretch>
            </p:blipFill>
            <p:spPr>
              <a:xfrm>
                <a:off x="5880040" y="3983120"/>
                <a:ext cx="575820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Rokopis 4">
                <a:extLst>
                  <a:ext uri="{FF2B5EF4-FFF2-40B4-BE49-F238E27FC236}">
                    <a16:creationId xmlns:a16="http://schemas.microsoft.com/office/drawing/2014/main" id="{7031DCB0-9A9A-40BD-AC39-C15D3460EF83}"/>
                  </a:ext>
                </a:extLst>
              </p14:cNvPr>
              <p14:cNvContentPartPr/>
              <p14:nvPr/>
            </p14:nvContentPartPr>
            <p14:xfrm>
              <a:off x="904480" y="4492160"/>
              <a:ext cx="2866320" cy="104400"/>
            </p14:xfrm>
          </p:contentPart>
        </mc:Choice>
        <mc:Fallback xmlns="">
          <p:pic>
            <p:nvPicPr>
              <p:cNvPr id="5" name="Rokopis 4">
                <a:extLst>
                  <a:ext uri="{FF2B5EF4-FFF2-40B4-BE49-F238E27FC236}">
                    <a16:creationId xmlns:a16="http://schemas.microsoft.com/office/drawing/2014/main" id="{7031DCB0-9A9A-40BD-AC39-C15D3460EF83}"/>
                  </a:ext>
                </a:extLst>
              </p:cNvPr>
              <p:cNvPicPr/>
              <p:nvPr/>
            </p:nvPicPr>
            <p:blipFill>
              <a:blip r:embed="rId5"/>
              <a:stretch>
                <a:fillRect/>
              </a:stretch>
            </p:blipFill>
            <p:spPr>
              <a:xfrm>
                <a:off x="886480" y="4474160"/>
                <a:ext cx="290196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Rokopis 11">
                <a:extLst>
                  <a:ext uri="{FF2B5EF4-FFF2-40B4-BE49-F238E27FC236}">
                    <a16:creationId xmlns:a16="http://schemas.microsoft.com/office/drawing/2014/main" id="{D6F9107C-D7A0-455B-9963-A2953BAD58BB}"/>
                  </a:ext>
                </a:extLst>
              </p14:cNvPr>
              <p14:cNvContentPartPr/>
              <p14:nvPr/>
            </p14:nvContentPartPr>
            <p14:xfrm>
              <a:off x="933640" y="3412520"/>
              <a:ext cx="1125720" cy="703080"/>
            </p14:xfrm>
          </p:contentPart>
        </mc:Choice>
        <mc:Fallback xmlns="">
          <p:pic>
            <p:nvPicPr>
              <p:cNvPr id="12" name="Rokopis 11">
                <a:extLst>
                  <a:ext uri="{FF2B5EF4-FFF2-40B4-BE49-F238E27FC236}">
                    <a16:creationId xmlns:a16="http://schemas.microsoft.com/office/drawing/2014/main" id="{D6F9107C-D7A0-455B-9963-A2953BAD58BB}"/>
                  </a:ext>
                </a:extLst>
              </p:cNvPr>
              <p:cNvPicPr/>
              <p:nvPr/>
            </p:nvPicPr>
            <p:blipFill>
              <a:blip r:embed="rId7"/>
              <a:stretch>
                <a:fillRect/>
              </a:stretch>
            </p:blipFill>
            <p:spPr>
              <a:xfrm>
                <a:off x="915646" y="3394520"/>
                <a:ext cx="1161349" cy="738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Rokopis 12">
                <a:extLst>
                  <a:ext uri="{FF2B5EF4-FFF2-40B4-BE49-F238E27FC236}">
                    <a16:creationId xmlns:a16="http://schemas.microsoft.com/office/drawing/2014/main" id="{985C9EB7-8C79-437E-9670-976030EE94C7}"/>
                  </a:ext>
                </a:extLst>
              </p14:cNvPr>
              <p14:cNvContentPartPr/>
              <p14:nvPr/>
            </p14:nvContentPartPr>
            <p14:xfrm>
              <a:off x="963880" y="1205360"/>
              <a:ext cx="2317680" cy="775800"/>
            </p14:xfrm>
          </p:contentPart>
        </mc:Choice>
        <mc:Fallback xmlns="">
          <p:pic>
            <p:nvPicPr>
              <p:cNvPr id="13" name="Rokopis 12">
                <a:extLst>
                  <a:ext uri="{FF2B5EF4-FFF2-40B4-BE49-F238E27FC236}">
                    <a16:creationId xmlns:a16="http://schemas.microsoft.com/office/drawing/2014/main" id="{985C9EB7-8C79-437E-9670-976030EE94C7}"/>
                  </a:ext>
                </a:extLst>
              </p:cNvPr>
              <p:cNvPicPr/>
              <p:nvPr/>
            </p:nvPicPr>
            <p:blipFill>
              <a:blip r:embed="rId9"/>
              <a:stretch>
                <a:fillRect/>
              </a:stretch>
            </p:blipFill>
            <p:spPr>
              <a:xfrm>
                <a:off x="946237" y="1187368"/>
                <a:ext cx="2353326" cy="811423"/>
              </a:xfrm>
              <a:prstGeom prst="rect">
                <a:avLst/>
              </a:prstGeom>
            </p:spPr>
          </p:pic>
        </mc:Fallback>
      </mc:AlternateContent>
    </p:spTree>
    <p:extLst>
      <p:ext uri="{BB962C8B-B14F-4D97-AF65-F5344CB8AC3E}">
        <p14:creationId xmlns:p14="http://schemas.microsoft.com/office/powerpoint/2010/main" val="285189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D41B8F4-7313-4EA7-8EDF-34012AD88263}"/>
              </a:ext>
            </a:extLst>
          </p:cNvPr>
          <p:cNvSpPr>
            <a:spLocks noGrp="1"/>
          </p:cNvSpPr>
          <p:nvPr>
            <p:ph type="title"/>
          </p:nvPr>
        </p:nvSpPr>
        <p:spPr/>
        <p:txBody>
          <a:bodyPr/>
          <a:lstStyle/>
          <a:p>
            <a:r>
              <a:rPr lang="sl-SI" dirty="0"/>
              <a:t>EU </a:t>
            </a:r>
            <a:r>
              <a:rPr lang="sl-SI" dirty="0" err="1"/>
              <a:t>Initiatives</a:t>
            </a:r>
            <a:endParaRPr lang="en-GB" dirty="0"/>
          </a:p>
        </p:txBody>
      </p:sp>
      <p:pic>
        <p:nvPicPr>
          <p:cNvPr id="4" name="Slika 2">
            <a:extLst>
              <a:ext uri="{FF2B5EF4-FFF2-40B4-BE49-F238E27FC236}">
                <a16:creationId xmlns:a16="http://schemas.microsoft.com/office/drawing/2014/main" id="{4E3A9071-362E-4836-8B2B-D0154A55FF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6294" y="1144270"/>
            <a:ext cx="91440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66EFC7AD-4AC8-47BA-8AED-7826C37256F7}"/>
              </a:ext>
            </a:extLst>
          </p:cNvPr>
          <p:cNvSpPr txBox="1">
            <a:spLocks noChangeArrowheads="1"/>
          </p:cNvSpPr>
          <p:nvPr/>
        </p:nvSpPr>
        <p:spPr bwMode="auto">
          <a:xfrm>
            <a:off x="8027988" y="903204"/>
            <a:ext cx="41640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tx1"/>
              </a:buClr>
              <a:buSzPct val="75000"/>
              <a:buFont typeface="Wingdings" panose="05000000000000000000" pitchFamily="2" charset="2"/>
              <a:buNone/>
              <a:defRPr/>
            </a:pPr>
            <a:r>
              <a:rPr lang="en-GB" altLang="sl-SI" sz="1200" i="1" dirty="0">
                <a:solidFill>
                  <a:schemeClr val="bg1">
                    <a:lumMod val="50000"/>
                  </a:schemeClr>
                </a:solidFill>
              </a:rPr>
              <a:t>Smart4Europe2</a:t>
            </a:r>
            <a:r>
              <a:rPr lang="sl-SI" altLang="sl-SI" sz="1200" i="1" dirty="0">
                <a:solidFill>
                  <a:schemeClr val="bg1">
                    <a:lumMod val="50000"/>
                  </a:schemeClr>
                </a:solidFill>
              </a:rPr>
              <a:t>, </a:t>
            </a:r>
            <a:r>
              <a:rPr lang="en-GB" altLang="sl-SI" sz="1200" i="1" dirty="0">
                <a:solidFill>
                  <a:schemeClr val="bg1">
                    <a:lumMod val="50000"/>
                  </a:schemeClr>
                </a:solidFill>
              </a:rPr>
              <a:t>Catalysing Digitisation throughout Europe</a:t>
            </a:r>
            <a:endParaRPr lang="en-US" altLang="sl-SI" sz="1200" i="1" dirty="0">
              <a:solidFill>
                <a:schemeClr val="bg1">
                  <a:lumMod val="50000"/>
                </a:schemeClr>
              </a:solidFill>
            </a:endParaRPr>
          </a:p>
        </p:txBody>
      </p:sp>
    </p:spTree>
    <p:extLst>
      <p:ext uri="{BB962C8B-B14F-4D97-AF65-F5344CB8AC3E}">
        <p14:creationId xmlns:p14="http://schemas.microsoft.com/office/powerpoint/2010/main" val="47356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D41B8F4-7313-4EA7-8EDF-34012AD88263}"/>
              </a:ext>
            </a:extLst>
          </p:cNvPr>
          <p:cNvSpPr>
            <a:spLocks noGrp="1"/>
          </p:cNvSpPr>
          <p:nvPr>
            <p:ph type="title"/>
          </p:nvPr>
        </p:nvSpPr>
        <p:spPr/>
        <p:txBody>
          <a:bodyPr/>
          <a:lstStyle/>
          <a:p>
            <a:r>
              <a:rPr lang="en-GB" dirty="0"/>
              <a:t>EU frameworks and competence centres</a:t>
            </a:r>
          </a:p>
        </p:txBody>
      </p:sp>
      <p:pic>
        <p:nvPicPr>
          <p:cNvPr id="5" name="Slika 1">
            <a:extLst>
              <a:ext uri="{FF2B5EF4-FFF2-40B4-BE49-F238E27FC236}">
                <a16:creationId xmlns:a16="http://schemas.microsoft.com/office/drawing/2014/main" id="{A953784C-FB60-47AE-8168-27DA8EC172F3}"/>
              </a:ext>
            </a:extLst>
          </p:cNvPr>
          <p:cNvPicPr>
            <a:picLocks noChangeAspect="1"/>
          </p:cNvPicPr>
          <p:nvPr/>
        </p:nvPicPr>
        <p:blipFill>
          <a:blip r:embed="rId2">
            <a:extLst>
              <a:ext uri="{28A0092B-C50C-407E-A947-70E740481C1C}">
                <a14:useLocalDpi xmlns:a14="http://schemas.microsoft.com/office/drawing/2010/main" val="0"/>
              </a:ext>
            </a:extLst>
          </a:blip>
          <a:srcRect l="-2" t="1779" r="705"/>
          <a:stretch>
            <a:fillRect/>
          </a:stretch>
        </p:blipFill>
        <p:spPr bwMode="auto">
          <a:xfrm>
            <a:off x="2231761" y="1042737"/>
            <a:ext cx="7367100" cy="557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3BA583DC-F926-4AD6-88C0-C90BB8DEEBD8}"/>
              </a:ext>
            </a:extLst>
          </p:cNvPr>
          <p:cNvSpPr txBox="1">
            <a:spLocks noChangeArrowheads="1"/>
          </p:cNvSpPr>
          <p:nvPr/>
        </p:nvSpPr>
        <p:spPr bwMode="auto">
          <a:xfrm>
            <a:off x="8429542" y="1057108"/>
            <a:ext cx="36369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tx1"/>
              </a:buClr>
              <a:buSzPct val="75000"/>
              <a:buFont typeface="Wingdings" panose="05000000000000000000" pitchFamily="2" charset="2"/>
              <a:buNone/>
              <a:defRPr/>
            </a:pPr>
            <a:r>
              <a:rPr lang="en-GB" altLang="sl-SI" sz="1200" i="1" dirty="0">
                <a:solidFill>
                  <a:schemeClr val="bg1">
                    <a:lumMod val="50000"/>
                  </a:schemeClr>
                </a:solidFill>
              </a:rPr>
              <a:t> Factsheet / infographic | Publication 19 April 2016 </a:t>
            </a:r>
          </a:p>
        </p:txBody>
      </p:sp>
      <mc:AlternateContent xmlns:mc="http://schemas.openxmlformats.org/markup-compatibility/2006" xmlns:p14="http://schemas.microsoft.com/office/powerpoint/2010/main">
        <mc:Choice Requires="p14">
          <p:contentPart p14:bwMode="auto" r:id="rId3">
            <p14:nvContentPartPr>
              <p14:cNvPr id="3" name="Rokopis 2">
                <a:extLst>
                  <a:ext uri="{FF2B5EF4-FFF2-40B4-BE49-F238E27FC236}">
                    <a16:creationId xmlns:a16="http://schemas.microsoft.com/office/drawing/2014/main" id="{F82A325C-A1C4-4234-8B07-6EA46B2CAC00}"/>
                  </a:ext>
                </a:extLst>
              </p14:cNvPr>
              <p14:cNvContentPartPr/>
              <p14:nvPr/>
            </p14:nvContentPartPr>
            <p14:xfrm>
              <a:off x="9814320" y="1818720"/>
              <a:ext cx="1234440" cy="397080"/>
            </p14:xfrm>
          </p:contentPart>
        </mc:Choice>
        <mc:Fallback xmlns="">
          <p:pic>
            <p:nvPicPr>
              <p:cNvPr id="3" name="Rokopis 2">
                <a:extLst>
                  <a:ext uri="{FF2B5EF4-FFF2-40B4-BE49-F238E27FC236}">
                    <a16:creationId xmlns:a16="http://schemas.microsoft.com/office/drawing/2014/main" id="{F82A325C-A1C4-4234-8B07-6EA46B2CAC00}"/>
                  </a:ext>
                </a:extLst>
              </p:cNvPr>
              <p:cNvPicPr/>
              <p:nvPr/>
            </p:nvPicPr>
            <p:blipFill>
              <a:blip r:embed="rId4"/>
              <a:stretch>
                <a:fillRect/>
              </a:stretch>
            </p:blipFill>
            <p:spPr>
              <a:xfrm>
                <a:off x="9804960" y="1809360"/>
                <a:ext cx="1253160" cy="415800"/>
              </a:xfrm>
              <a:prstGeom prst="rect">
                <a:avLst/>
              </a:prstGeom>
            </p:spPr>
          </p:pic>
        </mc:Fallback>
      </mc:AlternateContent>
      <p:sp>
        <p:nvSpPr>
          <p:cNvPr id="7" name="PoljeZBesedilom 6">
            <a:extLst>
              <a:ext uri="{FF2B5EF4-FFF2-40B4-BE49-F238E27FC236}">
                <a16:creationId xmlns:a16="http://schemas.microsoft.com/office/drawing/2014/main" id="{E55BEEFC-A84E-433B-913F-F62788EBE938}"/>
              </a:ext>
            </a:extLst>
          </p:cNvPr>
          <p:cNvSpPr txBox="1"/>
          <p:nvPr/>
        </p:nvSpPr>
        <p:spPr>
          <a:xfrm>
            <a:off x="9655493" y="2535674"/>
            <a:ext cx="2391727" cy="369332"/>
          </a:xfrm>
          <a:prstGeom prst="rect">
            <a:avLst/>
          </a:prstGeom>
          <a:noFill/>
        </p:spPr>
        <p:txBody>
          <a:bodyPr wrap="square">
            <a:spAutoFit/>
          </a:bodyPr>
          <a:lstStyle/>
          <a:p>
            <a:r>
              <a:rPr lang="en-GB" dirty="0">
                <a:hlinkClick r:id="rId5"/>
              </a:rPr>
              <a:t>https://www.effra.eu/</a:t>
            </a:r>
            <a:r>
              <a:rPr lang="sl-SI" dirty="0"/>
              <a:t> </a:t>
            </a:r>
            <a:endParaRPr lang="en-GB" dirty="0"/>
          </a:p>
        </p:txBody>
      </p:sp>
    </p:spTree>
    <p:extLst>
      <p:ext uri="{BB962C8B-B14F-4D97-AF65-F5344CB8AC3E}">
        <p14:creationId xmlns:p14="http://schemas.microsoft.com/office/powerpoint/2010/main" val="313003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E6B1FF7-299F-466B-8E14-769701A118C6}"/>
              </a:ext>
            </a:extLst>
          </p:cNvPr>
          <p:cNvSpPr>
            <a:spLocks noGrp="1"/>
          </p:cNvSpPr>
          <p:nvPr>
            <p:ph type="title"/>
          </p:nvPr>
        </p:nvSpPr>
        <p:spPr>
          <a:xfrm>
            <a:off x="527381" y="274638"/>
            <a:ext cx="11393070" cy="634082"/>
          </a:xfrm>
        </p:spPr>
        <p:txBody>
          <a:bodyPr>
            <a:normAutofit fontScale="90000"/>
          </a:bodyPr>
          <a:lstStyle/>
          <a:p>
            <a:pPr algn="l"/>
            <a:r>
              <a:rPr lang="en-GB" dirty="0"/>
              <a:t>The tools and approaches to strengthen the competence of enterprises</a:t>
            </a:r>
          </a:p>
        </p:txBody>
      </p:sp>
      <p:sp>
        <p:nvSpPr>
          <p:cNvPr id="3" name="Označba mesta vsebine 2">
            <a:extLst>
              <a:ext uri="{FF2B5EF4-FFF2-40B4-BE49-F238E27FC236}">
                <a16:creationId xmlns:a16="http://schemas.microsoft.com/office/drawing/2014/main" id="{76F27EA9-8C1F-479E-9865-FF9D29B12520}"/>
              </a:ext>
            </a:extLst>
          </p:cNvPr>
          <p:cNvSpPr>
            <a:spLocks noGrp="1"/>
          </p:cNvSpPr>
          <p:nvPr>
            <p:ph idx="1"/>
          </p:nvPr>
        </p:nvSpPr>
        <p:spPr>
          <a:xfrm>
            <a:off x="572253" y="1264568"/>
            <a:ext cx="10464048" cy="4896544"/>
          </a:xfrm>
        </p:spPr>
        <p:txBody>
          <a:bodyPr>
            <a:normAutofit fontScale="92500" lnSpcReduction="10000"/>
          </a:bodyPr>
          <a:lstStyle/>
          <a:p>
            <a:r>
              <a:rPr lang="en-GB" sz="2800" dirty="0"/>
              <a:t>Integration of the Internet of Things (IoT) into the production process. </a:t>
            </a:r>
          </a:p>
          <a:p>
            <a:endParaRPr lang="en-GB" sz="2800" dirty="0"/>
          </a:p>
          <a:p>
            <a:r>
              <a:rPr lang="en-GB" sz="2800" dirty="0"/>
              <a:t>IoT enables communication between individual objects (machines, devices, products, etc.) with the help of technologies such as RFID, various sensors, machine vision, actuators, etc.</a:t>
            </a:r>
          </a:p>
          <a:p>
            <a:endParaRPr lang="en-GB" sz="2800" dirty="0"/>
          </a:p>
          <a:p>
            <a:r>
              <a:rPr lang="en-GB" sz="2800" dirty="0"/>
              <a:t>CPS (Cyber-Physical Systems) - the integration of virtual and physical processes.</a:t>
            </a:r>
          </a:p>
          <a:p>
            <a:endParaRPr lang="en-GB" sz="2800" dirty="0"/>
          </a:p>
          <a:p>
            <a:r>
              <a:rPr lang="en-GB" sz="2800" dirty="0"/>
              <a:t>Embedded computers and networks control and control physical processes and at the same time affect one another</a:t>
            </a:r>
            <a:r>
              <a:rPr lang="sl-SI" sz="2800" dirty="0"/>
              <a:t>.</a:t>
            </a:r>
            <a:endParaRPr lang="en-GB" sz="2800" dirty="0"/>
          </a:p>
        </p:txBody>
      </p:sp>
      <p:sp>
        <p:nvSpPr>
          <p:cNvPr id="4" name="Pravokotnik 3">
            <a:extLst>
              <a:ext uri="{FF2B5EF4-FFF2-40B4-BE49-F238E27FC236}">
                <a16:creationId xmlns:a16="http://schemas.microsoft.com/office/drawing/2014/main" id="{A51F31F5-ED7B-4D51-936A-3689F7AA79DB}"/>
              </a:ext>
            </a:extLst>
          </p:cNvPr>
          <p:cNvSpPr/>
          <p:nvPr/>
        </p:nvSpPr>
        <p:spPr>
          <a:xfrm>
            <a:off x="9592180" y="5640197"/>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76245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CDC97E5-B2C0-4FC4-B82C-629705BA7C87}"/>
              </a:ext>
            </a:extLst>
          </p:cNvPr>
          <p:cNvSpPr>
            <a:spLocks noGrp="1"/>
          </p:cNvSpPr>
          <p:nvPr>
            <p:ph type="title"/>
          </p:nvPr>
        </p:nvSpPr>
        <p:spPr/>
        <p:txBody>
          <a:bodyPr/>
          <a:lstStyle/>
          <a:p>
            <a:pPr algn="l"/>
            <a:r>
              <a:rPr lang="en-GB"/>
              <a:t>Concequences for companies…	</a:t>
            </a:r>
          </a:p>
        </p:txBody>
      </p:sp>
      <p:sp>
        <p:nvSpPr>
          <p:cNvPr id="3" name="Označba mesta vsebine 2">
            <a:extLst>
              <a:ext uri="{FF2B5EF4-FFF2-40B4-BE49-F238E27FC236}">
                <a16:creationId xmlns:a16="http://schemas.microsoft.com/office/drawing/2014/main" id="{71BC1C16-1FF3-4277-8129-5C40A5855DFE}"/>
              </a:ext>
            </a:extLst>
          </p:cNvPr>
          <p:cNvSpPr>
            <a:spLocks noGrp="1"/>
          </p:cNvSpPr>
          <p:nvPr>
            <p:ph idx="1"/>
          </p:nvPr>
        </p:nvSpPr>
        <p:spPr/>
        <p:txBody>
          <a:bodyPr>
            <a:normAutofit/>
          </a:bodyPr>
          <a:lstStyle/>
          <a:p>
            <a:r>
              <a:rPr lang="en-GB" altLang="en-US" sz="4000" dirty="0">
                <a:solidFill>
                  <a:srgbClr val="000000"/>
                </a:solidFill>
                <a:latin typeface="+mj-lt"/>
                <a:ea typeface="Verdana" panose="020B0604030504040204" pitchFamily="34" charset="0"/>
                <a:cs typeface="Verdana" panose="020B0604030504040204" pitchFamily="34" charset="0"/>
              </a:rPr>
              <a:t>Companies face difficulties when identifying and implementing scenarios of Industry 4.0.</a:t>
            </a:r>
          </a:p>
          <a:p>
            <a:endParaRPr lang="en-GB" altLang="en-US" sz="4000" dirty="0">
              <a:solidFill>
                <a:srgbClr val="000000"/>
              </a:solidFill>
              <a:latin typeface="+mj-lt"/>
              <a:ea typeface="Verdana" panose="020B0604030504040204" pitchFamily="34" charset="0"/>
              <a:cs typeface="Verdana" panose="020B0604030504040204" pitchFamily="34" charset="0"/>
            </a:endParaRPr>
          </a:p>
          <a:p>
            <a:r>
              <a:rPr lang="en-GB" sz="4000" dirty="0">
                <a:latin typeface="+mj-lt"/>
              </a:rPr>
              <a:t>We have to know what to do in general and what to do first (the sequence of activities) to achieve major effect.</a:t>
            </a:r>
          </a:p>
        </p:txBody>
      </p:sp>
    </p:spTree>
    <p:extLst>
      <p:ext uri="{BB962C8B-B14F-4D97-AF65-F5344CB8AC3E}">
        <p14:creationId xmlns:p14="http://schemas.microsoft.com/office/powerpoint/2010/main" val="28659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Naslov 36">
            <a:extLst>
              <a:ext uri="{FF2B5EF4-FFF2-40B4-BE49-F238E27FC236}">
                <a16:creationId xmlns:a16="http://schemas.microsoft.com/office/drawing/2014/main" id="{0CE46010-C1F3-4F7E-884F-66B462C6ADC2}"/>
              </a:ext>
            </a:extLst>
          </p:cNvPr>
          <p:cNvSpPr>
            <a:spLocks noGrp="1"/>
          </p:cNvSpPr>
          <p:nvPr>
            <p:ph type="title"/>
          </p:nvPr>
        </p:nvSpPr>
        <p:spPr/>
        <p:txBody>
          <a:bodyPr>
            <a:normAutofit/>
          </a:bodyPr>
          <a:lstStyle/>
          <a:p>
            <a:r>
              <a:rPr lang="en-GB">
                <a:solidFill>
                  <a:srgbClr val="C00000"/>
                </a:solidFill>
              </a:rPr>
              <a:t>Some goals in the companies we are pursuing...</a:t>
            </a:r>
          </a:p>
        </p:txBody>
      </p:sp>
      <p:sp>
        <p:nvSpPr>
          <p:cNvPr id="38" name="Rectangle 2">
            <a:extLst>
              <a:ext uri="{FF2B5EF4-FFF2-40B4-BE49-F238E27FC236}">
                <a16:creationId xmlns:a16="http://schemas.microsoft.com/office/drawing/2014/main" id="{77180055-2C6D-45D9-819A-D15D4FA1F8AB}"/>
              </a:ext>
            </a:extLst>
          </p:cNvPr>
          <p:cNvSpPr txBox="1">
            <a:spLocks noChangeArrowheads="1"/>
          </p:cNvSpPr>
          <p:nvPr/>
        </p:nvSpPr>
        <p:spPr>
          <a:xfrm>
            <a:off x="764332" y="5730060"/>
            <a:ext cx="7560840" cy="54006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r>
              <a:rPr lang="en-GB" altLang="sl-SI">
                <a:solidFill>
                  <a:srgbClr val="002060"/>
                </a:solidFill>
                <a:latin typeface="Tahoma" panose="020B0604030504040204" pitchFamily="34" charset="0"/>
                <a:ea typeface="Tahoma" panose="020B0604030504040204" pitchFamily="34" charset="0"/>
                <a:cs typeface="Tahoma" panose="020B0604030504040204" pitchFamily="34" charset="0"/>
              </a:rPr>
              <a:t>Do these goals change in I 4.0? </a:t>
            </a:r>
          </a:p>
        </p:txBody>
      </p:sp>
      <p:sp>
        <p:nvSpPr>
          <p:cNvPr id="40" name="Rectangle 1">
            <a:extLst>
              <a:ext uri="{FF2B5EF4-FFF2-40B4-BE49-F238E27FC236}">
                <a16:creationId xmlns:a16="http://schemas.microsoft.com/office/drawing/2014/main" id="{30826F00-D7EC-4615-9572-21351E3BF44A}"/>
              </a:ext>
            </a:extLst>
          </p:cNvPr>
          <p:cNvSpPr/>
          <p:nvPr/>
        </p:nvSpPr>
        <p:spPr>
          <a:xfrm>
            <a:off x="8469554" y="5179420"/>
            <a:ext cx="2371162" cy="1200329"/>
          </a:xfrm>
          <a:prstGeom prst="rect">
            <a:avLst/>
          </a:prstGeom>
        </p:spPr>
        <p:txBody>
          <a:bodyPr wrap="none">
            <a:spAutoFit/>
          </a:bodyPr>
          <a:lstStyle/>
          <a:p>
            <a:endParaRPr lang="en-GB" altLang="sl-SI" b="1" kern="0">
              <a:solidFill>
                <a:srgbClr val="C00000"/>
              </a:solidFill>
              <a:latin typeface="Tahoma" panose="020B0604030504040204" pitchFamily="34" charset="0"/>
              <a:ea typeface="Tahoma" panose="020B0604030504040204" pitchFamily="34" charset="0"/>
              <a:cs typeface="Tahoma" panose="020B0604030504040204" pitchFamily="34" charset="0"/>
            </a:endParaRPr>
          </a:p>
          <a:p>
            <a:r>
              <a:rPr lang="en-GB" altLang="sl-SI" sz="5400" b="1" kern="0">
                <a:solidFill>
                  <a:srgbClr val="C00000"/>
                </a:solidFill>
                <a:latin typeface="Tahoma" panose="020B0604030504040204" pitchFamily="34" charset="0"/>
                <a:ea typeface="Tahoma" panose="020B0604030504040204" pitchFamily="34" charset="0"/>
                <a:cs typeface="Tahoma" panose="020B0604030504040204" pitchFamily="34" charset="0"/>
              </a:rPr>
              <a:t>NO !!!</a:t>
            </a:r>
            <a:r>
              <a:rPr lang="en-GB" altLang="sl-SI" sz="5400" b="1" kern="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GB" sz="5400"/>
          </a:p>
        </p:txBody>
      </p:sp>
      <p:sp>
        <p:nvSpPr>
          <p:cNvPr id="41" name="Rectangle 3">
            <a:extLst>
              <a:ext uri="{FF2B5EF4-FFF2-40B4-BE49-F238E27FC236}">
                <a16:creationId xmlns:a16="http://schemas.microsoft.com/office/drawing/2014/main" id="{D9D91FEC-96DC-41B9-AB00-6290B88A0B97}"/>
              </a:ext>
            </a:extLst>
          </p:cNvPr>
          <p:cNvSpPr txBox="1">
            <a:spLocks noChangeArrowheads="1"/>
          </p:cNvSpPr>
          <p:nvPr/>
        </p:nvSpPr>
        <p:spPr>
          <a:xfrm>
            <a:off x="353497" y="1058027"/>
            <a:ext cx="11018314" cy="4382653"/>
          </a:xfrm>
          <a:prstGeom prst="rect">
            <a:avLst/>
          </a:prstGeom>
        </p:spPr>
        <p:txBody>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Increasing the efficiency, availability and reliability of production, logistics processes, etc.)</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Increasing productivity and competitiveness (OEE, ...)</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Shortening of throughput times and delivery times (time to market)</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Reduction of stocks and inventory</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Minimizing errors, distractions and discards (waste)</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Individualization of products, flexibility, agility,...</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Reducing energy consumption, less carbon footprint...</a:t>
            </a:r>
          </a:p>
        </p:txBody>
      </p:sp>
      <mc:AlternateContent xmlns:mc="http://schemas.openxmlformats.org/markup-compatibility/2006" xmlns:p14="http://schemas.microsoft.com/office/powerpoint/2010/main">
        <mc:Choice Requires="p14">
          <p:contentPart p14:bwMode="auto" r:id="rId3">
            <p14:nvContentPartPr>
              <p14:cNvPr id="2" name="Rokopis 1">
                <a:extLst>
                  <a:ext uri="{FF2B5EF4-FFF2-40B4-BE49-F238E27FC236}">
                    <a16:creationId xmlns:a16="http://schemas.microsoft.com/office/drawing/2014/main" id="{04EC21CA-8064-455E-8CBE-B64ED241F2A3}"/>
                  </a:ext>
                </a:extLst>
              </p14:cNvPr>
              <p14:cNvContentPartPr/>
              <p14:nvPr/>
            </p14:nvContentPartPr>
            <p14:xfrm>
              <a:off x="8161360" y="5212880"/>
              <a:ext cx="2427840" cy="1221480"/>
            </p14:xfrm>
          </p:contentPart>
        </mc:Choice>
        <mc:Fallback xmlns="">
          <p:pic>
            <p:nvPicPr>
              <p:cNvPr id="2" name="Rokopis 1">
                <a:extLst>
                  <a:ext uri="{FF2B5EF4-FFF2-40B4-BE49-F238E27FC236}">
                    <a16:creationId xmlns:a16="http://schemas.microsoft.com/office/drawing/2014/main" id="{04EC21CA-8064-455E-8CBE-B64ED241F2A3}"/>
                  </a:ext>
                </a:extLst>
              </p:cNvPr>
              <p:cNvPicPr/>
              <p:nvPr/>
            </p:nvPicPr>
            <p:blipFill>
              <a:blip r:embed="rId4"/>
              <a:stretch>
                <a:fillRect/>
              </a:stretch>
            </p:blipFill>
            <p:spPr>
              <a:xfrm>
                <a:off x="8143720" y="5194880"/>
                <a:ext cx="2463480" cy="1257120"/>
              </a:xfrm>
              <a:prstGeom prst="rect">
                <a:avLst/>
              </a:prstGeom>
            </p:spPr>
          </p:pic>
        </mc:Fallback>
      </mc:AlternateContent>
    </p:spTree>
    <p:extLst>
      <p:ext uri="{BB962C8B-B14F-4D97-AF65-F5344CB8AC3E}">
        <p14:creationId xmlns:p14="http://schemas.microsoft.com/office/powerpoint/2010/main" val="1856459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Naslov 36">
            <a:extLst>
              <a:ext uri="{FF2B5EF4-FFF2-40B4-BE49-F238E27FC236}">
                <a16:creationId xmlns:a16="http://schemas.microsoft.com/office/drawing/2014/main" id="{0CE46010-C1F3-4F7E-884F-66B462C6ADC2}"/>
              </a:ext>
            </a:extLst>
          </p:cNvPr>
          <p:cNvSpPr>
            <a:spLocks noGrp="1"/>
          </p:cNvSpPr>
          <p:nvPr>
            <p:ph type="title"/>
          </p:nvPr>
        </p:nvSpPr>
        <p:spPr/>
        <p:txBody>
          <a:bodyPr>
            <a:normAutofit/>
          </a:bodyPr>
          <a:lstStyle/>
          <a:p>
            <a:r>
              <a:rPr lang="en-GB">
                <a:solidFill>
                  <a:srgbClr val="C00000"/>
                </a:solidFill>
              </a:rPr>
              <a:t>Different approaches to solve the challanges…</a:t>
            </a:r>
          </a:p>
        </p:txBody>
      </p:sp>
      <p:sp>
        <p:nvSpPr>
          <p:cNvPr id="41" name="Rectangle 3">
            <a:extLst>
              <a:ext uri="{FF2B5EF4-FFF2-40B4-BE49-F238E27FC236}">
                <a16:creationId xmlns:a16="http://schemas.microsoft.com/office/drawing/2014/main" id="{D9D91FEC-96DC-41B9-AB00-6290B88A0B97}"/>
              </a:ext>
            </a:extLst>
          </p:cNvPr>
          <p:cNvSpPr txBox="1">
            <a:spLocks noChangeArrowheads="1"/>
          </p:cNvSpPr>
          <p:nvPr/>
        </p:nvSpPr>
        <p:spPr>
          <a:xfrm>
            <a:off x="977965" y="1058025"/>
            <a:ext cx="10552396" cy="5142053"/>
          </a:xfrm>
          <a:prstGeom prst="rect">
            <a:avLst/>
          </a:prstGeom>
        </p:spPr>
        <p:txBody>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eaLnBrk="1" hangingPunct="1">
              <a:spcBef>
                <a:spcPts val="0"/>
              </a:spcBef>
              <a:spcAft>
                <a:spcPts val="1200"/>
              </a:spcAft>
              <a:buClr>
                <a:srgbClr val="00B050"/>
              </a:buClr>
              <a:buSzPct val="100000"/>
              <a:buFont typeface="Wingdings" panose="05000000000000000000" pitchFamily="2" charset="2"/>
              <a:buChar char="q"/>
            </a:pPr>
            <a:r>
              <a:rPr lang="en-GB" altLang="en-US" kern="0">
                <a:solidFill>
                  <a:srgbClr val="000000"/>
                </a:solidFill>
              </a:rPr>
              <a:t>Supply Chain Management (SCM)</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Total Quality Management (TQM)</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Time Based Competition (TBC)</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Business Process Reengineering (BPR)</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Theory of Constraints (TOC)</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Quick Response Manufacturing (QRM)</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Lean, Lean Thinking</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Agile Manufacturing (AgileM)</a:t>
            </a:r>
          </a:p>
          <a:p>
            <a:pPr eaLnBrk="1" hangingPunct="1">
              <a:spcBef>
                <a:spcPts val="0"/>
              </a:spcBef>
              <a:spcAft>
                <a:spcPts val="1200"/>
              </a:spcAft>
              <a:buClr>
                <a:srgbClr val="00B050"/>
              </a:buClr>
              <a:buSzPct val="100000"/>
              <a:buFont typeface="Wingdings" panose="05000000000000000000" pitchFamily="2" charset="2"/>
              <a:buChar char="q"/>
            </a:pPr>
            <a:r>
              <a:rPr lang="en-GB" altLang="sl-SI" kern="0">
                <a:solidFill>
                  <a:srgbClr val="000000"/>
                </a:solidFill>
              </a:rPr>
              <a:t>Digitalization (digital LEAN, I4.0 Techniologies, Smart Factory…)</a:t>
            </a:r>
          </a:p>
        </p:txBody>
      </p:sp>
      <mc:AlternateContent xmlns:mc="http://schemas.openxmlformats.org/markup-compatibility/2006" xmlns:p14="http://schemas.microsoft.com/office/powerpoint/2010/main">
        <mc:Choice Requires="p14">
          <p:contentPart p14:bwMode="auto" r:id="rId3">
            <p14:nvContentPartPr>
              <p14:cNvPr id="6" name="Rokopis 5">
                <a:extLst>
                  <a:ext uri="{FF2B5EF4-FFF2-40B4-BE49-F238E27FC236}">
                    <a16:creationId xmlns:a16="http://schemas.microsoft.com/office/drawing/2014/main" id="{32F0005E-71B9-457D-897A-F23E8D954A4F}"/>
                  </a:ext>
                </a:extLst>
              </p14:cNvPr>
              <p14:cNvContentPartPr/>
              <p14:nvPr/>
            </p14:nvContentPartPr>
            <p14:xfrm>
              <a:off x="4642156" y="4702083"/>
              <a:ext cx="358920" cy="275760"/>
            </p14:xfrm>
          </p:contentPart>
        </mc:Choice>
        <mc:Fallback xmlns="">
          <p:pic>
            <p:nvPicPr>
              <p:cNvPr id="6" name="Rokopis 5">
                <a:extLst>
                  <a:ext uri="{FF2B5EF4-FFF2-40B4-BE49-F238E27FC236}">
                    <a16:creationId xmlns:a16="http://schemas.microsoft.com/office/drawing/2014/main" id="{32F0005E-71B9-457D-897A-F23E8D954A4F}"/>
                  </a:ext>
                </a:extLst>
              </p:cNvPr>
              <p:cNvPicPr/>
              <p:nvPr/>
            </p:nvPicPr>
            <p:blipFill>
              <a:blip r:embed="rId4"/>
              <a:stretch>
                <a:fillRect/>
              </a:stretch>
            </p:blipFill>
            <p:spPr>
              <a:xfrm>
                <a:off x="4624156" y="4684083"/>
                <a:ext cx="39456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Rokopis 11">
                <a:extLst>
                  <a:ext uri="{FF2B5EF4-FFF2-40B4-BE49-F238E27FC236}">
                    <a16:creationId xmlns:a16="http://schemas.microsoft.com/office/drawing/2014/main" id="{82A27DE8-81FD-41FD-9CF5-A6B07D1FB7DC}"/>
                  </a:ext>
                </a:extLst>
              </p14:cNvPr>
              <p14:cNvContentPartPr/>
              <p14:nvPr/>
            </p14:nvContentPartPr>
            <p14:xfrm>
              <a:off x="5757436" y="5106363"/>
              <a:ext cx="474480" cy="538200"/>
            </p14:xfrm>
          </p:contentPart>
        </mc:Choice>
        <mc:Fallback xmlns="">
          <p:pic>
            <p:nvPicPr>
              <p:cNvPr id="12" name="Rokopis 11">
                <a:extLst>
                  <a:ext uri="{FF2B5EF4-FFF2-40B4-BE49-F238E27FC236}">
                    <a16:creationId xmlns:a16="http://schemas.microsoft.com/office/drawing/2014/main" id="{82A27DE8-81FD-41FD-9CF5-A6B07D1FB7DC}"/>
                  </a:ext>
                </a:extLst>
              </p:cNvPr>
              <p:cNvPicPr/>
              <p:nvPr/>
            </p:nvPicPr>
            <p:blipFill>
              <a:blip r:embed="rId6"/>
              <a:stretch>
                <a:fillRect/>
              </a:stretch>
            </p:blipFill>
            <p:spPr>
              <a:xfrm>
                <a:off x="5739796" y="5088363"/>
                <a:ext cx="510120" cy="573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Rokopis 13">
                <a:extLst>
                  <a:ext uri="{FF2B5EF4-FFF2-40B4-BE49-F238E27FC236}">
                    <a16:creationId xmlns:a16="http://schemas.microsoft.com/office/drawing/2014/main" id="{A48B9A0D-D8EE-4BC7-913F-93599DB669F1}"/>
                  </a:ext>
                </a:extLst>
              </p14:cNvPr>
              <p14:cNvContentPartPr/>
              <p14:nvPr/>
            </p14:nvContentPartPr>
            <p14:xfrm>
              <a:off x="1183276" y="5075763"/>
              <a:ext cx="2151720" cy="1257840"/>
            </p14:xfrm>
          </p:contentPart>
        </mc:Choice>
        <mc:Fallback xmlns="">
          <p:pic>
            <p:nvPicPr>
              <p:cNvPr id="14" name="Rokopis 13">
                <a:extLst>
                  <a:ext uri="{FF2B5EF4-FFF2-40B4-BE49-F238E27FC236}">
                    <a16:creationId xmlns:a16="http://schemas.microsoft.com/office/drawing/2014/main" id="{A48B9A0D-D8EE-4BC7-913F-93599DB669F1}"/>
                  </a:ext>
                </a:extLst>
              </p:cNvPr>
              <p:cNvPicPr/>
              <p:nvPr/>
            </p:nvPicPr>
            <p:blipFill>
              <a:blip r:embed="rId8"/>
              <a:stretch>
                <a:fillRect/>
              </a:stretch>
            </p:blipFill>
            <p:spPr>
              <a:xfrm>
                <a:off x="1165636" y="5057763"/>
                <a:ext cx="2187360" cy="1293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Rokopis 18">
                <a:extLst>
                  <a:ext uri="{FF2B5EF4-FFF2-40B4-BE49-F238E27FC236}">
                    <a16:creationId xmlns:a16="http://schemas.microsoft.com/office/drawing/2014/main" id="{5F4DA116-CE02-4663-848C-2E20547B8BAD}"/>
                  </a:ext>
                </a:extLst>
              </p14:cNvPr>
              <p14:cNvContentPartPr/>
              <p14:nvPr/>
            </p14:nvContentPartPr>
            <p14:xfrm>
              <a:off x="10695196" y="5810163"/>
              <a:ext cx="623880" cy="383040"/>
            </p14:xfrm>
          </p:contentPart>
        </mc:Choice>
        <mc:Fallback xmlns="">
          <p:pic>
            <p:nvPicPr>
              <p:cNvPr id="19" name="Rokopis 18">
                <a:extLst>
                  <a:ext uri="{FF2B5EF4-FFF2-40B4-BE49-F238E27FC236}">
                    <a16:creationId xmlns:a16="http://schemas.microsoft.com/office/drawing/2014/main" id="{5F4DA116-CE02-4663-848C-2E20547B8BAD}"/>
                  </a:ext>
                </a:extLst>
              </p:cNvPr>
              <p:cNvPicPr/>
              <p:nvPr/>
            </p:nvPicPr>
            <p:blipFill>
              <a:blip r:embed="rId10"/>
              <a:stretch>
                <a:fillRect/>
              </a:stretch>
            </p:blipFill>
            <p:spPr>
              <a:xfrm>
                <a:off x="10677206" y="5792163"/>
                <a:ext cx="659499" cy="418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9" name="Rokopis 28">
                <a:extLst>
                  <a:ext uri="{FF2B5EF4-FFF2-40B4-BE49-F238E27FC236}">
                    <a16:creationId xmlns:a16="http://schemas.microsoft.com/office/drawing/2014/main" id="{836D73C0-73B7-4A94-894C-0FF9CDB28B67}"/>
                  </a:ext>
                </a:extLst>
              </p14:cNvPr>
              <p14:cNvContentPartPr/>
              <p14:nvPr/>
            </p14:nvContentPartPr>
            <p14:xfrm>
              <a:off x="8062516" y="4134723"/>
              <a:ext cx="1662840" cy="1168560"/>
            </p14:xfrm>
          </p:contentPart>
        </mc:Choice>
        <mc:Fallback xmlns="">
          <p:pic>
            <p:nvPicPr>
              <p:cNvPr id="29" name="Rokopis 28">
                <a:extLst>
                  <a:ext uri="{FF2B5EF4-FFF2-40B4-BE49-F238E27FC236}">
                    <a16:creationId xmlns:a16="http://schemas.microsoft.com/office/drawing/2014/main" id="{836D73C0-73B7-4A94-894C-0FF9CDB28B67}"/>
                  </a:ext>
                </a:extLst>
              </p:cNvPr>
              <p:cNvPicPr/>
              <p:nvPr/>
            </p:nvPicPr>
            <p:blipFill>
              <a:blip r:embed="rId12"/>
              <a:stretch>
                <a:fillRect/>
              </a:stretch>
            </p:blipFill>
            <p:spPr>
              <a:xfrm>
                <a:off x="8044876" y="4117078"/>
                <a:ext cx="1698480" cy="120421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4" name="Rokopis 33">
                <a:extLst>
                  <a:ext uri="{FF2B5EF4-FFF2-40B4-BE49-F238E27FC236}">
                    <a16:creationId xmlns:a16="http://schemas.microsoft.com/office/drawing/2014/main" id="{6ED41CD4-245C-4D5B-99F7-FA9F05BD89D7}"/>
                  </a:ext>
                </a:extLst>
              </p14:cNvPr>
              <p14:cNvContentPartPr/>
              <p14:nvPr/>
            </p14:nvContentPartPr>
            <p14:xfrm>
              <a:off x="7344676" y="4648443"/>
              <a:ext cx="313920" cy="360000"/>
            </p14:xfrm>
          </p:contentPart>
        </mc:Choice>
        <mc:Fallback xmlns="">
          <p:pic>
            <p:nvPicPr>
              <p:cNvPr id="34" name="Rokopis 33">
                <a:extLst>
                  <a:ext uri="{FF2B5EF4-FFF2-40B4-BE49-F238E27FC236}">
                    <a16:creationId xmlns:a16="http://schemas.microsoft.com/office/drawing/2014/main" id="{6ED41CD4-245C-4D5B-99F7-FA9F05BD89D7}"/>
                  </a:ext>
                </a:extLst>
              </p:cNvPr>
              <p:cNvPicPr/>
              <p:nvPr/>
            </p:nvPicPr>
            <p:blipFill>
              <a:blip r:embed="rId14"/>
              <a:stretch>
                <a:fillRect/>
              </a:stretch>
            </p:blipFill>
            <p:spPr>
              <a:xfrm>
                <a:off x="7327036" y="4630803"/>
                <a:ext cx="349560" cy="395640"/>
              </a:xfrm>
              <a:prstGeom prst="rect">
                <a:avLst/>
              </a:prstGeom>
            </p:spPr>
          </p:pic>
        </mc:Fallback>
      </mc:AlternateContent>
    </p:spTree>
    <p:extLst>
      <p:ext uri="{BB962C8B-B14F-4D97-AF65-F5344CB8AC3E}">
        <p14:creationId xmlns:p14="http://schemas.microsoft.com/office/powerpoint/2010/main" val="3099255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Naslov 36">
            <a:extLst>
              <a:ext uri="{FF2B5EF4-FFF2-40B4-BE49-F238E27FC236}">
                <a16:creationId xmlns:a16="http://schemas.microsoft.com/office/drawing/2014/main" id="{0CE46010-C1F3-4F7E-884F-66B462C6ADC2}"/>
              </a:ext>
            </a:extLst>
          </p:cNvPr>
          <p:cNvSpPr>
            <a:spLocks noGrp="1"/>
          </p:cNvSpPr>
          <p:nvPr>
            <p:ph type="title"/>
          </p:nvPr>
        </p:nvSpPr>
        <p:spPr>
          <a:xfrm>
            <a:off x="527381" y="274638"/>
            <a:ext cx="11136795" cy="634082"/>
          </a:xfrm>
        </p:spPr>
        <p:txBody>
          <a:bodyPr>
            <a:normAutofit fontScale="90000"/>
          </a:bodyPr>
          <a:lstStyle/>
          <a:p>
            <a:r>
              <a:rPr lang="en-GB" dirty="0">
                <a:solidFill>
                  <a:srgbClr val="C00000"/>
                </a:solidFill>
              </a:rPr>
              <a:t>The Evolution of Industrial research – Perspectives of Future Production</a:t>
            </a:r>
          </a:p>
        </p:txBody>
      </p:sp>
      <p:sp>
        <p:nvSpPr>
          <p:cNvPr id="69" name="TextBox 43">
            <a:extLst>
              <a:ext uri="{FF2B5EF4-FFF2-40B4-BE49-F238E27FC236}">
                <a16:creationId xmlns:a16="http://schemas.microsoft.com/office/drawing/2014/main" id="{D8F0ABBC-F0FA-4A64-9C5B-2DD290D4B4A7}"/>
              </a:ext>
            </a:extLst>
          </p:cNvPr>
          <p:cNvSpPr txBox="1">
            <a:spLocks noChangeArrowheads="1"/>
          </p:cNvSpPr>
          <p:nvPr/>
        </p:nvSpPr>
        <p:spPr bwMode="auto">
          <a:xfrm>
            <a:off x="9093576" y="5916757"/>
            <a:ext cx="22510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 typeface="Wingdings" panose="05000000000000000000" pitchFamily="2" charset="2"/>
              <a:buNone/>
              <a:defRPr/>
            </a:pPr>
            <a:r>
              <a:rPr lang="en-GB" altLang="en-US" sz="1200" i="1" dirty="0">
                <a:solidFill>
                  <a:schemeClr val="bg1">
                    <a:lumMod val="50000"/>
                  </a:schemeClr>
                </a:solidFill>
                <a:latin typeface="Tahoma" panose="020B0604030504040204" pitchFamily="34" charset="0"/>
                <a:cs typeface="Tahoma" panose="020B0604030504040204" pitchFamily="34" charset="0"/>
              </a:rPr>
              <a:t>Source: Several Sources, 2015</a:t>
            </a:r>
          </a:p>
        </p:txBody>
      </p:sp>
      <p:sp>
        <p:nvSpPr>
          <p:cNvPr id="70" name="Content Placeholder 2">
            <a:extLst>
              <a:ext uri="{FF2B5EF4-FFF2-40B4-BE49-F238E27FC236}">
                <a16:creationId xmlns:a16="http://schemas.microsoft.com/office/drawing/2014/main" id="{F7AF0CD4-CDB8-4BF8-BD03-39DC476BBA56}"/>
              </a:ext>
            </a:extLst>
          </p:cNvPr>
          <p:cNvSpPr txBox="1">
            <a:spLocks/>
          </p:cNvSpPr>
          <p:nvPr/>
        </p:nvSpPr>
        <p:spPr bwMode="auto">
          <a:xfrm>
            <a:off x="1775460" y="2032000"/>
            <a:ext cx="437515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en-GB" altLang="en-US" dirty="0">
              <a:solidFill>
                <a:srgbClr val="000000"/>
              </a:solidFill>
              <a:latin typeface="Calibri" panose="020F0502020204030204" pitchFamily="34" charset="0"/>
            </a:endParaRPr>
          </a:p>
        </p:txBody>
      </p:sp>
      <p:cxnSp>
        <p:nvCxnSpPr>
          <p:cNvPr id="71" name="Straight Arrow Connector 28">
            <a:extLst>
              <a:ext uri="{FF2B5EF4-FFF2-40B4-BE49-F238E27FC236}">
                <a16:creationId xmlns:a16="http://schemas.microsoft.com/office/drawing/2014/main" id="{B5739499-96D3-4B20-93F8-7FBCFA7ADD72}"/>
              </a:ext>
            </a:extLst>
          </p:cNvPr>
          <p:cNvCxnSpPr/>
          <p:nvPr/>
        </p:nvCxnSpPr>
        <p:spPr>
          <a:xfrm rot="21540000" flipV="1">
            <a:off x="2343220" y="4324362"/>
            <a:ext cx="2964935" cy="1874368"/>
          </a:xfrm>
          <a:prstGeom prst="straightConnector1">
            <a:avLst/>
          </a:prstGeom>
          <a:ln w="155575" cap="flat" cmpd="sng">
            <a:solidFill>
              <a:schemeClr val="accent2">
                <a:lumMod val="75000"/>
              </a:schemeClr>
            </a:solidFill>
            <a:prstDash val="solid"/>
            <a:tailEnd type="arrow" w="med" len="sm"/>
          </a:ln>
          <a:effectLst>
            <a:outerShdw blurRad="50800" dist="50800" dir="5400000" algn="ctr" rotWithShape="0">
              <a:schemeClr val="bg1"/>
            </a:outerShdw>
          </a:effectLst>
          <a:scene3d>
            <a:camera prst="orthographicFront"/>
            <a:lightRig rig="threePt" dir="t">
              <a:rot lat="0" lon="0" rev="11400000"/>
            </a:lightRig>
          </a:scene3d>
          <a:sp3d extrusionH="95250" contourW="31750" prstMaterial="legacyWireframe">
            <a:extrusionClr>
              <a:schemeClr val="bg2"/>
            </a:extrusionClr>
            <a:contourClr>
              <a:srgbClr val="423C94"/>
            </a:contourClr>
          </a:sp3d>
        </p:spPr>
        <p:style>
          <a:lnRef idx="1">
            <a:schemeClr val="accent1"/>
          </a:lnRef>
          <a:fillRef idx="0">
            <a:schemeClr val="accent1"/>
          </a:fillRef>
          <a:effectRef idx="0">
            <a:schemeClr val="accent1"/>
          </a:effectRef>
          <a:fontRef idx="minor">
            <a:schemeClr val="tx1"/>
          </a:fontRef>
        </p:style>
      </p:cxnSp>
      <p:sp>
        <p:nvSpPr>
          <p:cNvPr id="72" name="TextBox 2">
            <a:extLst>
              <a:ext uri="{FF2B5EF4-FFF2-40B4-BE49-F238E27FC236}">
                <a16:creationId xmlns:a16="http://schemas.microsoft.com/office/drawing/2014/main" id="{CAC51FDF-BB18-4D1B-A3AC-342F0C67A365}"/>
              </a:ext>
            </a:extLst>
          </p:cNvPr>
          <p:cNvSpPr txBox="1">
            <a:spLocks noChangeArrowheads="1"/>
          </p:cNvSpPr>
          <p:nvPr/>
        </p:nvSpPr>
        <p:spPr bwMode="auto">
          <a:xfrm>
            <a:off x="1459548" y="5773738"/>
            <a:ext cx="2481262" cy="930275"/>
          </a:xfrm>
          <a:prstGeom prst="rect">
            <a:avLst/>
          </a:prstGeom>
          <a:solidFill>
            <a:srgbClr val="CCCDD0"/>
          </a:solidFill>
          <a:ln w="50800">
            <a:solidFill>
              <a:schemeClr val="accent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Clr>
                <a:srgbClr val="000000"/>
              </a:buClr>
              <a:buSzPct val="75000"/>
              <a:buFont typeface="Wingdings" panose="05000000000000000000" pitchFamily="2" charset="2"/>
              <a:buNone/>
            </a:pPr>
            <a:r>
              <a:rPr lang="en-GB" altLang="en-US" sz="1600" b="1" dirty="0">
                <a:solidFill>
                  <a:srgbClr val="000000"/>
                </a:solidFill>
                <a:latin typeface="Verdana" panose="020B0604030504040204" pitchFamily="34" charset="0"/>
              </a:rPr>
              <a:t>„As – is“ – </a:t>
            </a:r>
          </a:p>
          <a:p>
            <a:pPr algn="ctr" eaLnBrk="1" hangingPunct="1">
              <a:buClr>
                <a:srgbClr val="000000"/>
              </a:buClr>
              <a:buSzPct val="75000"/>
              <a:buFont typeface="Wingdings" panose="05000000000000000000" pitchFamily="2" charset="2"/>
              <a:buNone/>
            </a:pPr>
            <a:r>
              <a:rPr lang="en-GB" altLang="en-US" sz="1600" b="1" dirty="0">
                <a:solidFill>
                  <a:srgbClr val="000000"/>
                </a:solidFill>
                <a:latin typeface="Verdana" panose="020B0604030504040204" pitchFamily="34" charset="0"/>
              </a:rPr>
              <a:t>State of the art</a:t>
            </a:r>
          </a:p>
          <a:p>
            <a:pPr algn="ctr" eaLnBrk="1" hangingPunct="1">
              <a:buClr>
                <a:srgbClr val="000000"/>
              </a:buClr>
              <a:buSzPct val="75000"/>
              <a:buFont typeface="Wingdings" panose="05000000000000000000" pitchFamily="2" charset="2"/>
              <a:buNone/>
            </a:pPr>
            <a:r>
              <a:rPr lang="en-GB" altLang="en-US" sz="1600" b="1" dirty="0">
                <a:solidFill>
                  <a:srgbClr val="000000"/>
                </a:solidFill>
                <a:latin typeface="Verdana" panose="020B0604030504040204" pitchFamily="34" charset="0"/>
              </a:rPr>
              <a:t>„LEAN“</a:t>
            </a:r>
          </a:p>
        </p:txBody>
      </p:sp>
      <p:sp>
        <p:nvSpPr>
          <p:cNvPr id="73" name="Oval 3">
            <a:extLst>
              <a:ext uri="{FF2B5EF4-FFF2-40B4-BE49-F238E27FC236}">
                <a16:creationId xmlns:a16="http://schemas.microsoft.com/office/drawing/2014/main" id="{C907DD33-8440-4895-88B6-440E264487DA}"/>
              </a:ext>
            </a:extLst>
          </p:cNvPr>
          <p:cNvSpPr/>
          <p:nvPr/>
        </p:nvSpPr>
        <p:spPr>
          <a:xfrm>
            <a:off x="3940810" y="4878388"/>
            <a:ext cx="358775" cy="360362"/>
          </a:xfrm>
          <a:prstGeom prst="ellipse">
            <a:avLst/>
          </a:prstGeom>
          <a:solidFill>
            <a:schemeClr val="bg1"/>
          </a:solidFill>
          <a:ln w="3492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buClr>
                <a:srgbClr val="000000"/>
              </a:buClr>
              <a:buSzPct val="75000"/>
              <a:buFont typeface="Wingdings" pitchFamily="2" charset="2"/>
              <a:buChar char="l"/>
              <a:defRPr/>
            </a:pPr>
            <a:endParaRPr lang="en-GB" altLang="sl-SI" sz="2400" dirty="0">
              <a:solidFill>
                <a:srgbClr val="FF0000"/>
              </a:solidFill>
            </a:endParaRPr>
          </a:p>
        </p:txBody>
      </p:sp>
      <p:cxnSp>
        <p:nvCxnSpPr>
          <p:cNvPr id="74" name="Straight Arrow Connector 35">
            <a:extLst>
              <a:ext uri="{FF2B5EF4-FFF2-40B4-BE49-F238E27FC236}">
                <a16:creationId xmlns:a16="http://schemas.microsoft.com/office/drawing/2014/main" id="{449AC6F6-F19A-4B26-818D-9F077B5EB96C}"/>
              </a:ext>
            </a:extLst>
          </p:cNvPr>
          <p:cNvCxnSpPr/>
          <p:nvPr/>
        </p:nvCxnSpPr>
        <p:spPr>
          <a:xfrm flipV="1">
            <a:off x="5564823" y="2032000"/>
            <a:ext cx="3181350" cy="2117725"/>
          </a:xfrm>
          <a:prstGeom prst="straightConnector1">
            <a:avLst/>
          </a:prstGeom>
          <a:ln w="158750">
            <a:solidFill>
              <a:srgbClr val="A8A400"/>
            </a:solidFill>
            <a:prstDash val="sysDot"/>
            <a:tailEnd type="arrow" w="med" len="sm"/>
          </a:ln>
        </p:spPr>
        <p:style>
          <a:lnRef idx="1">
            <a:schemeClr val="accent1"/>
          </a:lnRef>
          <a:fillRef idx="0">
            <a:schemeClr val="accent1"/>
          </a:fillRef>
          <a:effectRef idx="0">
            <a:schemeClr val="accent1"/>
          </a:effectRef>
          <a:fontRef idx="minor">
            <a:schemeClr val="tx1"/>
          </a:fontRef>
        </p:style>
      </p:cxnSp>
      <p:pic>
        <p:nvPicPr>
          <p:cNvPr id="75" name="Picture 8">
            <a:extLst>
              <a:ext uri="{FF2B5EF4-FFF2-40B4-BE49-F238E27FC236}">
                <a16:creationId xmlns:a16="http://schemas.microsoft.com/office/drawing/2014/main" id="{7FEDF86A-2BC2-4ABA-A1A7-1E900A8A3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860" y="2292350"/>
            <a:ext cx="396875" cy="396875"/>
          </a:xfrm>
          <a:prstGeom prst="rect">
            <a:avLst/>
          </a:prstGeom>
          <a:noFill/>
          <a:ln>
            <a:noFill/>
          </a:ln>
          <a:effectLst/>
          <a:extLst>
            <a:ext uri="{909E8E84-426E-40DD-AFC4-6F175D3DCCD1}">
              <a14:hiddenFill xmlns:a14="http://schemas.microsoft.com/office/drawing/2010/main">
                <a:gradFill rotWithShape="0">
                  <a:gsLst>
                    <a:gs pos="0">
                      <a:schemeClr val="accent1"/>
                    </a:gs>
                    <a:gs pos="100000">
                      <a:srgbClr val="5E7072"/>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7">
            <a:extLst>
              <a:ext uri="{FF2B5EF4-FFF2-40B4-BE49-F238E27FC236}">
                <a16:creationId xmlns:a16="http://schemas.microsoft.com/office/drawing/2014/main" id="{D06FC802-4A3A-4957-B932-A8DC4FD62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410" y="3175000"/>
            <a:ext cx="396875" cy="396875"/>
          </a:xfrm>
          <a:prstGeom prst="rect">
            <a:avLst/>
          </a:prstGeom>
          <a:noFill/>
          <a:ln>
            <a:noFill/>
          </a:ln>
          <a:effectLst/>
          <a:extLst>
            <a:ext uri="{909E8E84-426E-40DD-AFC4-6F175D3DCCD1}">
              <a14:hiddenFill xmlns:a14="http://schemas.microsoft.com/office/drawing/2010/main">
                <a:gradFill rotWithShape="0">
                  <a:gsLst>
                    <a:gs pos="0">
                      <a:schemeClr val="accent1"/>
                    </a:gs>
                    <a:gs pos="100000">
                      <a:srgbClr val="5E7072"/>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6">
            <a:extLst>
              <a:ext uri="{FF2B5EF4-FFF2-40B4-BE49-F238E27FC236}">
                <a16:creationId xmlns:a16="http://schemas.microsoft.com/office/drawing/2014/main" id="{3CF1723E-C5AE-4EC7-8665-C3F747BBE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1135" y="3981450"/>
            <a:ext cx="396875" cy="396875"/>
          </a:xfrm>
          <a:prstGeom prst="rect">
            <a:avLst/>
          </a:prstGeom>
          <a:noFill/>
          <a:ln>
            <a:noFill/>
          </a:ln>
          <a:effectLst/>
          <a:extLst>
            <a:ext uri="{909E8E84-426E-40DD-AFC4-6F175D3DCCD1}">
              <a14:hiddenFill xmlns:a14="http://schemas.microsoft.com/office/drawing/2010/main">
                <a:gradFill rotWithShape="0">
                  <a:gsLst>
                    <a:gs pos="0">
                      <a:schemeClr val="accent1"/>
                    </a:gs>
                    <a:gs pos="100000">
                      <a:srgbClr val="5E7072"/>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TextBox 36">
            <a:extLst>
              <a:ext uri="{FF2B5EF4-FFF2-40B4-BE49-F238E27FC236}">
                <a16:creationId xmlns:a16="http://schemas.microsoft.com/office/drawing/2014/main" id="{04431790-8C0E-44EC-AAF3-E506DC0953DF}"/>
              </a:ext>
            </a:extLst>
          </p:cNvPr>
          <p:cNvSpPr txBox="1">
            <a:spLocks noChangeArrowheads="1"/>
          </p:cNvSpPr>
          <p:nvPr/>
        </p:nvSpPr>
        <p:spPr bwMode="auto">
          <a:xfrm>
            <a:off x="4188460" y="5265738"/>
            <a:ext cx="1674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 typeface="Wingdings" panose="05000000000000000000" pitchFamily="2" charset="2"/>
              <a:buNone/>
            </a:pPr>
            <a:r>
              <a:rPr lang="en-GB" altLang="en-US" sz="2400" b="1" dirty="0">
                <a:solidFill>
                  <a:srgbClr val="B46B00"/>
                </a:solidFill>
                <a:latin typeface="Verdana" panose="020B0604030504040204" pitchFamily="34" charset="0"/>
              </a:rPr>
              <a:t>Phase</a:t>
            </a:r>
            <a:r>
              <a:rPr lang="en-GB" altLang="en-US" sz="2400" dirty="0">
                <a:solidFill>
                  <a:srgbClr val="B46B00"/>
                </a:solidFill>
                <a:latin typeface="Verdana" panose="020B0604030504040204" pitchFamily="34" charset="0"/>
              </a:rPr>
              <a:t> </a:t>
            </a:r>
            <a:r>
              <a:rPr lang="en-GB" altLang="en-US" sz="2400" b="1" dirty="0">
                <a:solidFill>
                  <a:srgbClr val="B46B00"/>
                </a:solidFill>
                <a:latin typeface="Verdana" panose="020B0604030504040204" pitchFamily="34" charset="0"/>
              </a:rPr>
              <a:t>1:</a:t>
            </a:r>
          </a:p>
        </p:txBody>
      </p:sp>
      <p:cxnSp>
        <p:nvCxnSpPr>
          <p:cNvPr id="79" name="Straight Connector 54">
            <a:extLst>
              <a:ext uri="{FF2B5EF4-FFF2-40B4-BE49-F238E27FC236}">
                <a16:creationId xmlns:a16="http://schemas.microsoft.com/office/drawing/2014/main" id="{47E3832E-DBE6-45FD-82DD-7C75B027FE1C}"/>
              </a:ext>
            </a:extLst>
          </p:cNvPr>
          <p:cNvCxnSpPr/>
          <p:nvPr/>
        </p:nvCxnSpPr>
        <p:spPr>
          <a:xfrm>
            <a:off x="4126548" y="5830888"/>
            <a:ext cx="95250" cy="0"/>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57">
            <a:extLst>
              <a:ext uri="{FF2B5EF4-FFF2-40B4-BE49-F238E27FC236}">
                <a16:creationId xmlns:a16="http://schemas.microsoft.com/office/drawing/2014/main" id="{A5F5EBC3-34A7-4E0E-981C-6B4D3ADD934F}"/>
              </a:ext>
            </a:extLst>
          </p:cNvPr>
          <p:cNvCxnSpPr/>
          <p:nvPr/>
        </p:nvCxnSpPr>
        <p:spPr>
          <a:xfrm flipV="1">
            <a:off x="4124960" y="5235575"/>
            <a:ext cx="0" cy="949325"/>
          </a:xfrm>
          <a:prstGeom prst="straightConnector1">
            <a:avLst/>
          </a:prstGeom>
          <a:ln w="38100">
            <a:solidFill>
              <a:srgbClr val="000099"/>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Connector 72">
            <a:extLst>
              <a:ext uri="{FF2B5EF4-FFF2-40B4-BE49-F238E27FC236}">
                <a16:creationId xmlns:a16="http://schemas.microsoft.com/office/drawing/2014/main" id="{963FF11A-13E3-4A81-8A85-C35975D7E969}"/>
              </a:ext>
            </a:extLst>
          </p:cNvPr>
          <p:cNvCxnSpPr/>
          <p:nvPr/>
        </p:nvCxnSpPr>
        <p:spPr>
          <a:xfrm>
            <a:off x="4115435" y="6164263"/>
            <a:ext cx="93663" cy="0"/>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sp>
        <p:nvSpPr>
          <p:cNvPr id="82" name="TextBox 73">
            <a:extLst>
              <a:ext uri="{FF2B5EF4-FFF2-40B4-BE49-F238E27FC236}">
                <a16:creationId xmlns:a16="http://schemas.microsoft.com/office/drawing/2014/main" id="{9F1C5566-BA83-4DB0-AC46-5ED734E2AF1A}"/>
              </a:ext>
            </a:extLst>
          </p:cNvPr>
          <p:cNvSpPr>
            <a:spLocks/>
          </p:cNvSpPr>
          <p:nvPr/>
        </p:nvSpPr>
        <p:spPr bwMode="auto">
          <a:xfrm>
            <a:off x="4178935" y="5668963"/>
            <a:ext cx="3049588" cy="701675"/>
          </a:xfrm>
          <a:custGeom>
            <a:avLst/>
            <a:gdLst>
              <a:gd name="T0" fmla="*/ 0 w 3049233"/>
              <a:gd name="T1" fmla="*/ 0 h 701731"/>
              <a:gd name="T2" fmla="*/ 3052783 w 3049233"/>
              <a:gd name="T3" fmla="*/ 0 h 701731"/>
              <a:gd name="T4" fmla="*/ 3052783 w 3049233"/>
              <a:gd name="T5" fmla="*/ 701171 h 701731"/>
              <a:gd name="T6" fmla="*/ 228870 w 3049233"/>
              <a:gd name="T7" fmla="*/ 679420 h 701731"/>
              <a:gd name="T8" fmla="*/ 0 w 3049233"/>
              <a:gd name="T9" fmla="*/ 0 h 701731"/>
              <a:gd name="T10" fmla="*/ 0 60000 65536"/>
              <a:gd name="T11" fmla="*/ 0 60000 65536"/>
              <a:gd name="T12" fmla="*/ 0 60000 65536"/>
              <a:gd name="T13" fmla="*/ 0 60000 65536"/>
              <a:gd name="T14" fmla="*/ 0 60000 65536"/>
              <a:gd name="T15" fmla="*/ 0 w 3049233"/>
              <a:gd name="T16" fmla="*/ 0 h 701731"/>
              <a:gd name="T17" fmla="*/ 3049233 w 3049233"/>
              <a:gd name="T18" fmla="*/ 701731 h 701731"/>
            </a:gdLst>
            <a:ahLst/>
            <a:cxnLst>
              <a:cxn ang="T10">
                <a:pos x="T0" y="T1"/>
              </a:cxn>
              <a:cxn ang="T11">
                <a:pos x="T2" y="T3"/>
              </a:cxn>
              <a:cxn ang="T12">
                <a:pos x="T4" y="T5"/>
              </a:cxn>
              <a:cxn ang="T13">
                <a:pos x="T6" y="T7"/>
              </a:cxn>
              <a:cxn ang="T14">
                <a:pos x="T8" y="T9"/>
              </a:cxn>
            </a:cxnLst>
            <a:rect l="T15" t="T16" r="T17" b="T18"/>
            <a:pathLst>
              <a:path w="3049233" h="701731">
                <a:moveTo>
                  <a:pt x="0" y="0"/>
                </a:moveTo>
                <a:lnTo>
                  <a:pt x="3049233" y="0"/>
                </a:lnTo>
                <a:lnTo>
                  <a:pt x="3049233" y="701731"/>
                </a:lnTo>
                <a:lnTo>
                  <a:pt x="228600" y="67996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 typeface="Wingdings" panose="05000000000000000000" pitchFamily="2" charset="2"/>
              <a:buNone/>
            </a:pPr>
            <a:r>
              <a:rPr lang="en-GB" altLang="en-US" sz="1800" b="1" dirty="0">
                <a:solidFill>
                  <a:srgbClr val="000099"/>
                </a:solidFill>
                <a:latin typeface="Verdana" panose="020B0604030504040204" pitchFamily="34" charset="0"/>
              </a:rPr>
              <a:t>New Paradigm -</a:t>
            </a:r>
          </a:p>
          <a:p>
            <a:pPr eaLnBrk="1" hangingPunct="1">
              <a:buClr>
                <a:srgbClr val="000000"/>
              </a:buClr>
              <a:buSzPct val="75000"/>
              <a:buFont typeface="Wingdings" panose="05000000000000000000" pitchFamily="2" charset="2"/>
              <a:buNone/>
            </a:pPr>
            <a:r>
              <a:rPr lang="en-GB" altLang="en-US" sz="1800" b="1" dirty="0">
                <a:solidFill>
                  <a:srgbClr val="000099"/>
                </a:solidFill>
                <a:latin typeface="Verdana" panose="020B0604030504040204" pitchFamily="34" charset="0"/>
              </a:rPr>
              <a:t>MANUFUTURE VISION</a:t>
            </a:r>
          </a:p>
        </p:txBody>
      </p:sp>
      <p:sp>
        <p:nvSpPr>
          <p:cNvPr id="83" name="TextBox 75">
            <a:extLst>
              <a:ext uri="{FF2B5EF4-FFF2-40B4-BE49-F238E27FC236}">
                <a16:creationId xmlns:a16="http://schemas.microsoft.com/office/drawing/2014/main" id="{B084DF56-3A9E-4F85-8EFD-070DEC801FA0}"/>
              </a:ext>
            </a:extLst>
          </p:cNvPr>
          <p:cNvSpPr txBox="1">
            <a:spLocks noChangeArrowheads="1"/>
          </p:cNvSpPr>
          <p:nvPr/>
        </p:nvSpPr>
        <p:spPr bwMode="auto">
          <a:xfrm>
            <a:off x="5599748" y="4221163"/>
            <a:ext cx="1674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 typeface="Wingdings" panose="05000000000000000000" pitchFamily="2" charset="2"/>
              <a:buNone/>
            </a:pPr>
            <a:r>
              <a:rPr lang="en-GB" altLang="en-US" sz="2400" b="1" dirty="0">
                <a:solidFill>
                  <a:srgbClr val="B46B00"/>
                </a:solidFill>
                <a:latin typeface="Verdana" panose="020B0604030504040204" pitchFamily="34" charset="0"/>
              </a:rPr>
              <a:t>Phase</a:t>
            </a:r>
            <a:r>
              <a:rPr lang="en-GB" altLang="en-US" sz="2400" dirty="0">
                <a:solidFill>
                  <a:srgbClr val="B46B00"/>
                </a:solidFill>
                <a:latin typeface="Verdana" panose="020B0604030504040204" pitchFamily="34" charset="0"/>
              </a:rPr>
              <a:t> </a:t>
            </a:r>
            <a:r>
              <a:rPr lang="en-GB" altLang="en-US" sz="2400" b="1" dirty="0">
                <a:solidFill>
                  <a:srgbClr val="B46B00"/>
                </a:solidFill>
                <a:latin typeface="Verdana" panose="020B0604030504040204" pitchFamily="34" charset="0"/>
              </a:rPr>
              <a:t>2:</a:t>
            </a:r>
          </a:p>
        </p:txBody>
      </p:sp>
      <p:sp>
        <p:nvSpPr>
          <p:cNvPr id="84" name="TextBox 77">
            <a:extLst>
              <a:ext uri="{FF2B5EF4-FFF2-40B4-BE49-F238E27FC236}">
                <a16:creationId xmlns:a16="http://schemas.microsoft.com/office/drawing/2014/main" id="{2090B5D6-B454-485C-96D6-2183F5290B49}"/>
              </a:ext>
            </a:extLst>
          </p:cNvPr>
          <p:cNvSpPr txBox="1">
            <a:spLocks noChangeArrowheads="1"/>
          </p:cNvSpPr>
          <p:nvPr/>
        </p:nvSpPr>
        <p:spPr bwMode="auto">
          <a:xfrm>
            <a:off x="5602923" y="4619625"/>
            <a:ext cx="2928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 typeface="Wingdings" panose="05000000000000000000" pitchFamily="2" charset="2"/>
              <a:buNone/>
            </a:pPr>
            <a:r>
              <a:rPr lang="en-GB" altLang="en-US" sz="1800" b="1" dirty="0">
                <a:solidFill>
                  <a:srgbClr val="000099"/>
                </a:solidFill>
                <a:latin typeface="Verdana" panose="020B0604030504040204" pitchFamily="34" charset="0"/>
              </a:rPr>
              <a:t>Factory of the Future</a:t>
            </a:r>
          </a:p>
        </p:txBody>
      </p:sp>
      <p:sp>
        <p:nvSpPr>
          <p:cNvPr id="85" name="Oval 58">
            <a:extLst>
              <a:ext uri="{FF2B5EF4-FFF2-40B4-BE49-F238E27FC236}">
                <a16:creationId xmlns:a16="http://schemas.microsoft.com/office/drawing/2014/main" id="{98733663-1CC4-4A73-A897-DCEAF7F204EB}"/>
              </a:ext>
            </a:extLst>
          </p:cNvPr>
          <p:cNvSpPr/>
          <p:nvPr/>
        </p:nvSpPr>
        <p:spPr>
          <a:xfrm rot="2742887">
            <a:off x="4502382" y="1091261"/>
            <a:ext cx="4243387" cy="45519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buClr>
                <a:srgbClr val="000000"/>
              </a:buClr>
              <a:buSzPct val="75000"/>
              <a:buFont typeface="Wingdings" pitchFamily="2" charset="2"/>
              <a:buChar char="l"/>
              <a:defRPr/>
            </a:pPr>
            <a:endParaRPr lang="en-GB" altLang="sl-SI" sz="2400" dirty="0">
              <a:solidFill>
                <a:srgbClr val="FFFFFF"/>
              </a:solidFill>
            </a:endParaRPr>
          </a:p>
        </p:txBody>
      </p:sp>
      <p:sp>
        <p:nvSpPr>
          <p:cNvPr id="86" name="TextBox 79">
            <a:extLst>
              <a:ext uri="{FF2B5EF4-FFF2-40B4-BE49-F238E27FC236}">
                <a16:creationId xmlns:a16="http://schemas.microsoft.com/office/drawing/2014/main" id="{5DE313DD-FEE1-4F0A-9024-5D2682ECC927}"/>
              </a:ext>
            </a:extLst>
          </p:cNvPr>
          <p:cNvSpPr txBox="1">
            <a:spLocks noChangeArrowheads="1"/>
          </p:cNvSpPr>
          <p:nvPr/>
        </p:nvSpPr>
        <p:spPr bwMode="auto">
          <a:xfrm>
            <a:off x="1234122" y="4646613"/>
            <a:ext cx="2943226"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 typeface="Wingdings" panose="05000000000000000000" pitchFamily="2" charset="2"/>
              <a:buNone/>
            </a:pPr>
            <a:r>
              <a:rPr lang="en-GB" altLang="en-US" sz="1600" b="1" dirty="0">
                <a:solidFill>
                  <a:srgbClr val="000000"/>
                </a:solidFill>
                <a:latin typeface="Verdana" panose="020B0604030504040204" pitchFamily="34" charset="0"/>
              </a:rPr>
              <a:t>Adaptive Manufacturing</a:t>
            </a:r>
          </a:p>
          <a:p>
            <a:pPr eaLnBrk="1" hangingPunct="1">
              <a:buClr>
                <a:srgbClr val="000000"/>
              </a:buClr>
              <a:buSzPct val="75000"/>
              <a:buFont typeface="Wingdings" panose="05000000000000000000" pitchFamily="2" charset="2"/>
              <a:buNone/>
            </a:pPr>
            <a:r>
              <a:rPr lang="en-GB" altLang="en-US" sz="1600" dirty="0">
                <a:solidFill>
                  <a:srgbClr val="000000"/>
                </a:solidFill>
                <a:latin typeface="Verdana" panose="020B0604030504040204" pitchFamily="34" charset="0"/>
              </a:rPr>
              <a:t>Synergetic networking</a:t>
            </a:r>
          </a:p>
        </p:txBody>
      </p:sp>
      <p:sp>
        <p:nvSpPr>
          <p:cNvPr id="87" name="TextBox 80">
            <a:extLst>
              <a:ext uri="{FF2B5EF4-FFF2-40B4-BE49-F238E27FC236}">
                <a16:creationId xmlns:a16="http://schemas.microsoft.com/office/drawing/2014/main" id="{47035DC2-B72D-40F4-B8C1-F76F371CC043}"/>
              </a:ext>
            </a:extLst>
          </p:cNvPr>
          <p:cNvSpPr>
            <a:spLocks/>
          </p:cNvSpPr>
          <p:nvPr/>
        </p:nvSpPr>
        <p:spPr bwMode="auto">
          <a:xfrm>
            <a:off x="2815273" y="3652838"/>
            <a:ext cx="3108325" cy="892175"/>
          </a:xfrm>
          <a:custGeom>
            <a:avLst/>
            <a:gdLst>
              <a:gd name="T0" fmla="*/ 0 w 3108721"/>
              <a:gd name="T1" fmla="*/ 0 h 1200329"/>
              <a:gd name="T2" fmla="*/ 3104761 w 3108721"/>
              <a:gd name="T3" fmla="*/ 0 h 1200329"/>
              <a:gd name="T4" fmla="*/ 2343731 w 3108721"/>
              <a:gd name="T5" fmla="*/ 72061 h 1200329"/>
              <a:gd name="T6" fmla="*/ 0 w 3108721"/>
              <a:gd name="T7" fmla="*/ 202360 h 1200329"/>
              <a:gd name="T8" fmla="*/ 0 w 3108721"/>
              <a:gd name="T9" fmla="*/ 0 h 1200329"/>
              <a:gd name="T10" fmla="*/ 0 60000 65536"/>
              <a:gd name="T11" fmla="*/ 0 60000 65536"/>
              <a:gd name="T12" fmla="*/ 0 60000 65536"/>
              <a:gd name="T13" fmla="*/ 0 60000 65536"/>
              <a:gd name="T14" fmla="*/ 0 60000 65536"/>
              <a:gd name="T15" fmla="*/ 0 w 3108721"/>
              <a:gd name="T16" fmla="*/ 0 h 1200329"/>
              <a:gd name="T17" fmla="*/ 3108721 w 3108721"/>
              <a:gd name="T18" fmla="*/ 1200329 h 1200329"/>
            </a:gdLst>
            <a:ahLst/>
            <a:cxnLst>
              <a:cxn ang="T10">
                <a:pos x="T0" y="T1"/>
              </a:cxn>
              <a:cxn ang="T11">
                <a:pos x="T2" y="T3"/>
              </a:cxn>
              <a:cxn ang="T12">
                <a:pos x="T4" y="T5"/>
              </a:cxn>
              <a:cxn ang="T13">
                <a:pos x="T6" y="T7"/>
              </a:cxn>
              <a:cxn ang="T14">
                <a:pos x="T8" y="T9"/>
              </a:cxn>
            </a:cxnLst>
            <a:rect l="T15" t="T16" r="T17" b="T18"/>
            <a:pathLst>
              <a:path w="3108721" h="1200329">
                <a:moveTo>
                  <a:pt x="0" y="0"/>
                </a:moveTo>
                <a:lnTo>
                  <a:pt x="3108721" y="0"/>
                </a:lnTo>
                <a:lnTo>
                  <a:pt x="2346721" y="427443"/>
                </a:lnTo>
                <a:lnTo>
                  <a:pt x="0" y="120032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000000"/>
              </a:buClr>
              <a:buSzPct val="75000"/>
              <a:buFont typeface="Wingdings" panose="05000000000000000000" pitchFamily="2" charset="2"/>
              <a:buNone/>
            </a:pPr>
            <a:r>
              <a:rPr lang="en-GB" altLang="en-US" sz="1600" b="1" dirty="0">
                <a:solidFill>
                  <a:srgbClr val="000000"/>
                </a:solidFill>
                <a:latin typeface="Verdana" panose="020B0604030504040204" pitchFamily="34" charset="0"/>
              </a:rPr>
              <a:t>Digital Manufacturing</a:t>
            </a:r>
          </a:p>
          <a:p>
            <a:pPr eaLnBrk="1" hangingPunct="1">
              <a:spcBef>
                <a:spcPct val="0"/>
              </a:spcBef>
              <a:buClr>
                <a:srgbClr val="000000"/>
              </a:buClr>
              <a:buSzPct val="75000"/>
              <a:buFont typeface="Wingdings" panose="05000000000000000000" pitchFamily="2" charset="2"/>
              <a:buNone/>
            </a:pPr>
            <a:r>
              <a:rPr lang="en-GB" altLang="en-US" sz="1200" dirty="0">
                <a:solidFill>
                  <a:srgbClr val="000000"/>
                </a:solidFill>
                <a:latin typeface="Verdana" panose="020B0604030504040204" pitchFamily="34" charset="0"/>
              </a:rPr>
              <a:t>Digital products</a:t>
            </a:r>
          </a:p>
          <a:p>
            <a:pPr eaLnBrk="1" hangingPunct="1">
              <a:spcBef>
                <a:spcPct val="0"/>
              </a:spcBef>
              <a:buClr>
                <a:srgbClr val="000000"/>
              </a:buClr>
              <a:buSzPct val="75000"/>
              <a:buFont typeface="Wingdings" panose="05000000000000000000" pitchFamily="2" charset="2"/>
              <a:buNone/>
            </a:pPr>
            <a:r>
              <a:rPr lang="en-GB" altLang="en-US" sz="1200" dirty="0">
                <a:solidFill>
                  <a:srgbClr val="000000"/>
                </a:solidFill>
                <a:latin typeface="Verdana" panose="020B0604030504040204" pitchFamily="34" charset="0"/>
              </a:rPr>
              <a:t>Digital Factory</a:t>
            </a:r>
          </a:p>
          <a:p>
            <a:pPr eaLnBrk="1" hangingPunct="1">
              <a:spcBef>
                <a:spcPct val="0"/>
              </a:spcBef>
              <a:buClr>
                <a:srgbClr val="000000"/>
              </a:buClr>
              <a:buSzPct val="75000"/>
              <a:buFont typeface="Wingdings" panose="05000000000000000000" pitchFamily="2" charset="2"/>
              <a:buNone/>
            </a:pPr>
            <a:r>
              <a:rPr lang="en-GB" altLang="en-US" sz="1200" dirty="0">
                <a:solidFill>
                  <a:srgbClr val="000000"/>
                </a:solidFill>
                <a:latin typeface="Verdana" panose="020B0604030504040204" pitchFamily="34" charset="0"/>
              </a:rPr>
              <a:t>Life Cycle Management</a:t>
            </a:r>
          </a:p>
        </p:txBody>
      </p:sp>
      <p:sp>
        <p:nvSpPr>
          <p:cNvPr id="88" name="TextBox 81">
            <a:extLst>
              <a:ext uri="{FF2B5EF4-FFF2-40B4-BE49-F238E27FC236}">
                <a16:creationId xmlns:a16="http://schemas.microsoft.com/office/drawing/2014/main" id="{8A08694D-37B9-4708-8569-AE5A6DBD1567}"/>
              </a:ext>
            </a:extLst>
          </p:cNvPr>
          <p:cNvSpPr>
            <a:spLocks/>
          </p:cNvSpPr>
          <p:nvPr/>
        </p:nvSpPr>
        <p:spPr bwMode="auto">
          <a:xfrm>
            <a:off x="4739323" y="2597150"/>
            <a:ext cx="2622550" cy="892175"/>
          </a:xfrm>
          <a:custGeom>
            <a:avLst/>
            <a:gdLst>
              <a:gd name="T0" fmla="*/ 0 w 2622160"/>
              <a:gd name="T1" fmla="*/ 0 h 984885"/>
              <a:gd name="T2" fmla="*/ 2626061 w 2622160"/>
              <a:gd name="T3" fmla="*/ 0 h 984885"/>
              <a:gd name="T4" fmla="*/ 2037361 w 2622160"/>
              <a:gd name="T5" fmla="*/ 290955 h 984885"/>
              <a:gd name="T6" fmla="*/ 0 w 2622160"/>
              <a:gd name="T7" fmla="*/ 543045 h 984885"/>
              <a:gd name="T8" fmla="*/ 0 w 2622160"/>
              <a:gd name="T9" fmla="*/ 0 h 984885"/>
              <a:gd name="T10" fmla="*/ 0 60000 65536"/>
              <a:gd name="T11" fmla="*/ 0 60000 65536"/>
              <a:gd name="T12" fmla="*/ 0 60000 65536"/>
              <a:gd name="T13" fmla="*/ 0 60000 65536"/>
              <a:gd name="T14" fmla="*/ 0 60000 65536"/>
              <a:gd name="T15" fmla="*/ 0 w 2622160"/>
              <a:gd name="T16" fmla="*/ 0 h 984885"/>
              <a:gd name="T17" fmla="*/ 2622160 w 2622160"/>
              <a:gd name="T18" fmla="*/ 984885 h 984885"/>
            </a:gdLst>
            <a:ahLst/>
            <a:cxnLst>
              <a:cxn ang="T10">
                <a:pos x="T0" y="T1"/>
              </a:cxn>
              <a:cxn ang="T11">
                <a:pos x="T2" y="T3"/>
              </a:cxn>
              <a:cxn ang="T12">
                <a:pos x="T4" y="T5"/>
              </a:cxn>
              <a:cxn ang="T13">
                <a:pos x="T6" y="T7"/>
              </a:cxn>
              <a:cxn ang="T14">
                <a:pos x="T8" y="T9"/>
              </a:cxn>
            </a:cxnLst>
            <a:rect l="T15" t="T16" r="T17" b="T18"/>
            <a:pathLst>
              <a:path w="2622160" h="984885">
                <a:moveTo>
                  <a:pt x="0" y="0"/>
                </a:moveTo>
                <a:lnTo>
                  <a:pt x="2622160" y="0"/>
                </a:lnTo>
                <a:lnTo>
                  <a:pt x="2034331" y="527685"/>
                </a:lnTo>
                <a:lnTo>
                  <a:pt x="0" y="984885"/>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000000"/>
              </a:buClr>
              <a:buSzPct val="75000"/>
              <a:buFont typeface="Wingdings" panose="05000000000000000000" pitchFamily="2" charset="2"/>
              <a:buNone/>
            </a:pPr>
            <a:r>
              <a:rPr lang="en-GB" altLang="en-US" sz="1600" b="1" dirty="0">
                <a:solidFill>
                  <a:srgbClr val="000000"/>
                </a:solidFill>
                <a:latin typeface="Verdana" panose="020B0604030504040204" pitchFamily="34" charset="0"/>
              </a:rPr>
              <a:t>Virtual Factory</a:t>
            </a:r>
          </a:p>
          <a:p>
            <a:pPr eaLnBrk="1" hangingPunct="1">
              <a:spcBef>
                <a:spcPct val="0"/>
              </a:spcBef>
              <a:buClr>
                <a:srgbClr val="000000"/>
              </a:buClr>
              <a:buSzPct val="75000"/>
              <a:buFont typeface="Wingdings" panose="05000000000000000000" pitchFamily="2" charset="2"/>
              <a:buNone/>
            </a:pPr>
            <a:r>
              <a:rPr lang="en-GB" altLang="en-US" sz="1200" dirty="0">
                <a:solidFill>
                  <a:srgbClr val="000000"/>
                </a:solidFill>
                <a:latin typeface="Verdana" panose="020B0604030504040204" pitchFamily="34" charset="0"/>
              </a:rPr>
              <a:t>Process Models</a:t>
            </a:r>
          </a:p>
          <a:p>
            <a:pPr eaLnBrk="1" hangingPunct="1">
              <a:spcBef>
                <a:spcPct val="0"/>
              </a:spcBef>
              <a:buClr>
                <a:srgbClr val="000000"/>
              </a:buClr>
              <a:buSzPct val="75000"/>
              <a:buFont typeface="Wingdings" panose="05000000000000000000" pitchFamily="2" charset="2"/>
              <a:buNone/>
            </a:pPr>
            <a:r>
              <a:rPr lang="en-GB" altLang="en-US" sz="1200" dirty="0">
                <a:solidFill>
                  <a:srgbClr val="000000"/>
                </a:solidFill>
                <a:latin typeface="Verdana" panose="020B0604030504040204" pitchFamily="34" charset="0"/>
              </a:rPr>
              <a:t>System Models</a:t>
            </a:r>
          </a:p>
          <a:p>
            <a:pPr eaLnBrk="1" hangingPunct="1">
              <a:spcBef>
                <a:spcPct val="0"/>
              </a:spcBef>
              <a:buClr>
                <a:srgbClr val="000000"/>
              </a:buClr>
              <a:buSzPct val="75000"/>
              <a:buFont typeface="Wingdings" panose="05000000000000000000" pitchFamily="2" charset="2"/>
              <a:buNone/>
            </a:pPr>
            <a:r>
              <a:rPr lang="en-GB" altLang="en-US" sz="1200" dirty="0">
                <a:solidFill>
                  <a:srgbClr val="000000"/>
                </a:solidFill>
                <a:latin typeface="Verdana" panose="020B0604030504040204" pitchFamily="34" charset="0"/>
              </a:rPr>
              <a:t>Simulation Technology</a:t>
            </a:r>
          </a:p>
        </p:txBody>
      </p:sp>
      <p:sp>
        <p:nvSpPr>
          <p:cNvPr id="89" name="TextBox 82">
            <a:extLst>
              <a:ext uri="{FF2B5EF4-FFF2-40B4-BE49-F238E27FC236}">
                <a16:creationId xmlns:a16="http://schemas.microsoft.com/office/drawing/2014/main" id="{55EA6068-7BFA-46CB-8BF4-70B85E7E7CA3}"/>
              </a:ext>
            </a:extLst>
          </p:cNvPr>
          <p:cNvSpPr txBox="1">
            <a:spLocks noChangeArrowheads="1"/>
          </p:cNvSpPr>
          <p:nvPr/>
        </p:nvSpPr>
        <p:spPr bwMode="auto">
          <a:xfrm>
            <a:off x="5823585" y="1709738"/>
            <a:ext cx="2765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000000"/>
              </a:buClr>
              <a:buSzPct val="75000"/>
              <a:buFont typeface="Wingdings" panose="05000000000000000000" pitchFamily="2" charset="2"/>
              <a:buNone/>
            </a:pPr>
            <a:r>
              <a:rPr lang="en-GB" altLang="en-US" sz="1800" b="1" dirty="0">
                <a:solidFill>
                  <a:srgbClr val="000099"/>
                </a:solidFill>
                <a:latin typeface="Verdana" panose="020B0604030504040204" pitchFamily="34" charset="0"/>
              </a:rPr>
              <a:t>Remote Factory</a:t>
            </a:r>
          </a:p>
          <a:p>
            <a:pPr eaLnBrk="1" hangingPunct="1">
              <a:spcBef>
                <a:spcPct val="0"/>
              </a:spcBef>
              <a:buClr>
                <a:srgbClr val="000000"/>
              </a:buClr>
              <a:buSzPct val="75000"/>
              <a:buFont typeface="Wingdings" panose="05000000000000000000" pitchFamily="2" charset="2"/>
              <a:buNone/>
            </a:pPr>
            <a:r>
              <a:rPr lang="en-GB" altLang="en-US" sz="1800" dirty="0">
                <a:solidFill>
                  <a:srgbClr val="000099"/>
                </a:solidFill>
                <a:latin typeface="Verdana" panose="020B0604030504040204" pitchFamily="34" charset="0"/>
              </a:rPr>
              <a:t>Virtual-Real Work</a:t>
            </a:r>
          </a:p>
        </p:txBody>
      </p:sp>
      <p:sp>
        <p:nvSpPr>
          <p:cNvPr id="90" name="TextBox 83">
            <a:extLst>
              <a:ext uri="{FF2B5EF4-FFF2-40B4-BE49-F238E27FC236}">
                <a16:creationId xmlns:a16="http://schemas.microsoft.com/office/drawing/2014/main" id="{E22C9E49-FF36-4C65-BD49-6983FFAE13DF}"/>
              </a:ext>
            </a:extLst>
          </p:cNvPr>
          <p:cNvSpPr txBox="1">
            <a:spLocks noChangeArrowheads="1"/>
          </p:cNvSpPr>
          <p:nvPr/>
        </p:nvSpPr>
        <p:spPr bwMode="auto">
          <a:xfrm>
            <a:off x="8300085" y="2573338"/>
            <a:ext cx="2014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000000"/>
              </a:buClr>
              <a:buSzPct val="75000"/>
              <a:buFont typeface="Wingdings" panose="05000000000000000000" pitchFamily="2" charset="2"/>
              <a:buNone/>
            </a:pPr>
            <a:r>
              <a:rPr lang="en-GB" altLang="en-US" sz="1600" b="1" dirty="0">
                <a:solidFill>
                  <a:srgbClr val="3E3D1F"/>
                </a:solidFill>
                <a:latin typeface="Verdana" panose="020B0604030504040204" pitchFamily="34" charset="0"/>
              </a:rPr>
              <a:t>Remote Services</a:t>
            </a:r>
            <a:endParaRPr lang="en-GB" altLang="en-US" sz="1600" dirty="0">
              <a:solidFill>
                <a:srgbClr val="3E3D1F"/>
              </a:solidFill>
              <a:latin typeface="Verdana" panose="020B0604030504040204" pitchFamily="34" charset="0"/>
            </a:endParaRPr>
          </a:p>
        </p:txBody>
      </p:sp>
      <p:sp>
        <p:nvSpPr>
          <p:cNvPr id="91" name="TextBox 85">
            <a:extLst>
              <a:ext uri="{FF2B5EF4-FFF2-40B4-BE49-F238E27FC236}">
                <a16:creationId xmlns:a16="http://schemas.microsoft.com/office/drawing/2014/main" id="{1B138B37-E0A7-4486-9BB4-EA872F9F4519}"/>
              </a:ext>
            </a:extLst>
          </p:cNvPr>
          <p:cNvSpPr txBox="1">
            <a:spLocks noChangeArrowheads="1"/>
          </p:cNvSpPr>
          <p:nvPr/>
        </p:nvSpPr>
        <p:spPr bwMode="auto">
          <a:xfrm>
            <a:off x="7434898" y="3625850"/>
            <a:ext cx="2620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000000"/>
              </a:buClr>
              <a:buSzPct val="75000"/>
              <a:buFont typeface="Wingdings" panose="05000000000000000000" pitchFamily="2" charset="2"/>
              <a:buNone/>
            </a:pPr>
            <a:r>
              <a:rPr lang="en-GB" altLang="en-US" sz="1600" b="1" dirty="0">
                <a:solidFill>
                  <a:srgbClr val="3E3D1F"/>
                </a:solidFill>
                <a:latin typeface="Verdana" panose="020B0604030504040204" pitchFamily="34" charset="0"/>
              </a:rPr>
              <a:t>High Performance</a:t>
            </a:r>
          </a:p>
          <a:p>
            <a:pPr eaLnBrk="1" hangingPunct="1">
              <a:spcBef>
                <a:spcPct val="0"/>
              </a:spcBef>
              <a:buClr>
                <a:srgbClr val="000000"/>
              </a:buClr>
              <a:buSzPct val="75000"/>
              <a:buFont typeface="Wingdings" panose="05000000000000000000" pitchFamily="2" charset="2"/>
              <a:buNone/>
            </a:pPr>
            <a:r>
              <a:rPr lang="en-GB" altLang="en-US" sz="1600" b="1" dirty="0">
                <a:solidFill>
                  <a:srgbClr val="3E3D1F"/>
                </a:solidFill>
                <a:latin typeface="Verdana" panose="020B0604030504040204" pitchFamily="34" charset="0"/>
              </a:rPr>
              <a:t>Beyond LEAN</a:t>
            </a:r>
          </a:p>
        </p:txBody>
      </p:sp>
      <p:sp>
        <p:nvSpPr>
          <p:cNvPr id="92" name="TextBox 86">
            <a:extLst>
              <a:ext uri="{FF2B5EF4-FFF2-40B4-BE49-F238E27FC236}">
                <a16:creationId xmlns:a16="http://schemas.microsoft.com/office/drawing/2014/main" id="{7DBE4018-A2EB-4A0F-A0F8-C0B6A05E8FBF}"/>
              </a:ext>
            </a:extLst>
          </p:cNvPr>
          <p:cNvSpPr txBox="1">
            <a:spLocks noChangeArrowheads="1"/>
          </p:cNvSpPr>
          <p:nvPr/>
        </p:nvSpPr>
        <p:spPr bwMode="auto">
          <a:xfrm>
            <a:off x="6356985" y="1165225"/>
            <a:ext cx="2208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000000"/>
              </a:buClr>
              <a:buSzPct val="75000"/>
              <a:buFont typeface="Wingdings" panose="05000000000000000000" pitchFamily="2" charset="2"/>
              <a:buNone/>
            </a:pPr>
            <a:r>
              <a:rPr lang="en-GB" altLang="en-US" sz="2000" b="1" dirty="0">
                <a:solidFill>
                  <a:srgbClr val="000099"/>
                </a:solidFill>
                <a:latin typeface="Verdana" panose="020B0604030504040204" pitchFamily="34" charset="0"/>
              </a:rPr>
              <a:t>PERSPECTIVE</a:t>
            </a:r>
            <a:endParaRPr lang="en-GB" altLang="en-US" sz="2000" dirty="0">
              <a:solidFill>
                <a:srgbClr val="000099"/>
              </a:solidFill>
              <a:latin typeface="Verdana" panose="020B0604030504040204" pitchFamily="34" charset="0"/>
            </a:endParaRPr>
          </a:p>
        </p:txBody>
      </p:sp>
      <p:sp>
        <p:nvSpPr>
          <p:cNvPr id="93" name="TextBox 87">
            <a:extLst>
              <a:ext uri="{FF2B5EF4-FFF2-40B4-BE49-F238E27FC236}">
                <a16:creationId xmlns:a16="http://schemas.microsoft.com/office/drawing/2014/main" id="{CB1BEE9E-9712-4B59-818D-5BD7BDBA9E93}"/>
              </a:ext>
            </a:extLst>
          </p:cNvPr>
          <p:cNvSpPr txBox="1">
            <a:spLocks noChangeArrowheads="1"/>
          </p:cNvSpPr>
          <p:nvPr/>
        </p:nvSpPr>
        <p:spPr bwMode="auto">
          <a:xfrm>
            <a:off x="8515985" y="989013"/>
            <a:ext cx="1908175" cy="930275"/>
          </a:xfrm>
          <a:prstGeom prst="rect">
            <a:avLst/>
          </a:prstGeom>
          <a:solidFill>
            <a:srgbClr val="CCCDD0"/>
          </a:solidFill>
          <a:ln w="50800">
            <a:solidFill>
              <a:schemeClr val="accent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Clr>
                <a:srgbClr val="000000"/>
              </a:buClr>
              <a:buSzPct val="75000"/>
              <a:buFont typeface="Wingdings" panose="05000000000000000000" pitchFamily="2" charset="2"/>
              <a:buNone/>
            </a:pPr>
            <a:r>
              <a:rPr lang="en-GB" altLang="en-US" sz="1600" b="1" dirty="0">
                <a:solidFill>
                  <a:srgbClr val="002060"/>
                </a:solidFill>
                <a:latin typeface="Verdana" panose="020B0604030504040204" pitchFamily="34" charset="0"/>
              </a:rPr>
              <a:t>Vision of </a:t>
            </a:r>
          </a:p>
          <a:p>
            <a:pPr algn="ctr" eaLnBrk="1" hangingPunct="1">
              <a:buClr>
                <a:srgbClr val="000000"/>
              </a:buClr>
              <a:buSzPct val="75000"/>
              <a:buFont typeface="Wingdings" panose="05000000000000000000" pitchFamily="2" charset="2"/>
              <a:buNone/>
            </a:pPr>
            <a:r>
              <a:rPr lang="en-GB" altLang="en-US" sz="1600" b="1" dirty="0">
                <a:solidFill>
                  <a:srgbClr val="002060"/>
                </a:solidFill>
                <a:latin typeface="Verdana" panose="020B0604030504040204" pitchFamily="34" charset="0"/>
              </a:rPr>
              <a:t>Manufacturing</a:t>
            </a:r>
          </a:p>
          <a:p>
            <a:pPr algn="ctr" eaLnBrk="1" hangingPunct="1">
              <a:buClr>
                <a:srgbClr val="000000"/>
              </a:buClr>
              <a:buSzPct val="75000"/>
              <a:buFont typeface="Wingdings" panose="05000000000000000000" pitchFamily="2" charset="2"/>
              <a:buNone/>
            </a:pPr>
            <a:r>
              <a:rPr lang="en-GB" altLang="en-US" sz="1600" b="1" dirty="0">
                <a:solidFill>
                  <a:srgbClr val="002060"/>
                </a:solidFill>
                <a:latin typeface="Verdana" panose="020B0604030504040204" pitchFamily="34" charset="0"/>
              </a:rPr>
              <a:t>2030</a:t>
            </a:r>
          </a:p>
        </p:txBody>
      </p:sp>
      <p:cxnSp>
        <p:nvCxnSpPr>
          <p:cNvPr id="94" name="Elbow Connector 60">
            <a:extLst>
              <a:ext uri="{FF2B5EF4-FFF2-40B4-BE49-F238E27FC236}">
                <a16:creationId xmlns:a16="http://schemas.microsoft.com/office/drawing/2014/main" id="{7F821850-A3CC-4818-A838-95E9E6153ED9}"/>
              </a:ext>
            </a:extLst>
          </p:cNvPr>
          <p:cNvCxnSpPr/>
          <p:nvPr/>
        </p:nvCxnSpPr>
        <p:spPr>
          <a:xfrm rot="16200000" flipV="1">
            <a:off x="8040529" y="2743994"/>
            <a:ext cx="307975" cy="198437"/>
          </a:xfrm>
          <a:prstGeom prst="bentConnector3">
            <a:avLst>
              <a:gd name="adj1" fmla="val -2721"/>
            </a:avLst>
          </a:prstGeom>
          <a:ln w="34925">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grpSp>
        <p:nvGrpSpPr>
          <p:cNvPr id="95" name="Group 88">
            <a:extLst>
              <a:ext uri="{FF2B5EF4-FFF2-40B4-BE49-F238E27FC236}">
                <a16:creationId xmlns:a16="http://schemas.microsoft.com/office/drawing/2014/main" id="{649FDF0D-B8A4-4263-A975-0E5BEA1711FD}"/>
              </a:ext>
            </a:extLst>
          </p:cNvPr>
          <p:cNvGrpSpPr>
            <a:grpSpLocks/>
          </p:cNvGrpSpPr>
          <p:nvPr/>
        </p:nvGrpSpPr>
        <p:grpSpPr bwMode="auto">
          <a:xfrm>
            <a:off x="5668010" y="3571875"/>
            <a:ext cx="1839913" cy="649288"/>
            <a:chOff x="4387850" y="3139282"/>
            <a:chExt cx="1840334" cy="648912"/>
          </a:xfrm>
        </p:grpSpPr>
        <p:cxnSp>
          <p:nvCxnSpPr>
            <p:cNvPr id="96" name="Elbow Connector 69">
              <a:extLst>
                <a:ext uri="{FF2B5EF4-FFF2-40B4-BE49-F238E27FC236}">
                  <a16:creationId xmlns:a16="http://schemas.microsoft.com/office/drawing/2014/main" id="{35260389-CAC4-4D90-B491-1A057265F70F}"/>
                </a:ext>
              </a:extLst>
            </p:cNvPr>
            <p:cNvCxnSpPr/>
            <p:nvPr/>
          </p:nvCxnSpPr>
          <p:spPr>
            <a:xfrm rot="10800000">
              <a:off x="5508881" y="3139282"/>
              <a:ext cx="719303" cy="320489"/>
            </a:xfrm>
            <a:prstGeom prst="bentConnector3">
              <a:avLst>
                <a:gd name="adj1" fmla="val 99887"/>
              </a:avLst>
            </a:prstGeom>
            <a:ln w="3810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78">
              <a:extLst>
                <a:ext uri="{FF2B5EF4-FFF2-40B4-BE49-F238E27FC236}">
                  <a16:creationId xmlns:a16="http://schemas.microsoft.com/office/drawing/2014/main" id="{7A0E58D2-158F-4199-A753-BAF193CD7936}"/>
                </a:ext>
              </a:extLst>
            </p:cNvPr>
            <p:cNvCxnSpPr/>
            <p:nvPr/>
          </p:nvCxnSpPr>
          <p:spPr>
            <a:xfrm flipH="1">
              <a:off x="4387850" y="3459771"/>
              <a:ext cx="1121031" cy="328423"/>
            </a:xfrm>
            <a:prstGeom prst="straightConnector1">
              <a:avLst/>
            </a:prstGeom>
            <a:ln w="38100">
              <a:solidFill>
                <a:srgbClr val="000099"/>
              </a:solidFill>
              <a:prstDash val="sysDot"/>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4">
            <p14:nvContentPartPr>
              <p14:cNvPr id="19" name="Rokopis 18">
                <a:extLst>
                  <a:ext uri="{FF2B5EF4-FFF2-40B4-BE49-F238E27FC236}">
                    <a16:creationId xmlns:a16="http://schemas.microsoft.com/office/drawing/2014/main" id="{4E299AF5-4EEB-41E1-848E-069A2E1F78C6}"/>
                  </a:ext>
                </a:extLst>
              </p14:cNvPr>
              <p14:cNvContentPartPr/>
              <p14:nvPr/>
            </p14:nvContentPartPr>
            <p14:xfrm>
              <a:off x="4307200" y="1200320"/>
              <a:ext cx="1169280" cy="880920"/>
            </p14:xfrm>
          </p:contentPart>
        </mc:Choice>
        <mc:Fallback xmlns="">
          <p:pic>
            <p:nvPicPr>
              <p:cNvPr id="19" name="Rokopis 18">
                <a:extLst>
                  <a:ext uri="{FF2B5EF4-FFF2-40B4-BE49-F238E27FC236}">
                    <a16:creationId xmlns:a16="http://schemas.microsoft.com/office/drawing/2014/main" id="{4E299AF5-4EEB-41E1-848E-069A2E1F78C6}"/>
                  </a:ext>
                </a:extLst>
              </p:cNvPr>
              <p:cNvPicPr/>
              <p:nvPr/>
            </p:nvPicPr>
            <p:blipFill>
              <a:blip r:embed="rId5"/>
              <a:stretch>
                <a:fillRect/>
              </a:stretch>
            </p:blipFill>
            <p:spPr>
              <a:xfrm>
                <a:off x="4298200" y="1191320"/>
                <a:ext cx="1186920" cy="898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Rokopis 19">
                <a:extLst>
                  <a:ext uri="{FF2B5EF4-FFF2-40B4-BE49-F238E27FC236}">
                    <a16:creationId xmlns:a16="http://schemas.microsoft.com/office/drawing/2014/main" id="{84A00141-647E-44A9-89F9-EEA836CD830F}"/>
                  </a:ext>
                </a:extLst>
              </p14:cNvPr>
              <p14:cNvContentPartPr/>
              <p14:nvPr/>
            </p14:nvContentPartPr>
            <p14:xfrm>
              <a:off x="3133240" y="1865600"/>
              <a:ext cx="1044720" cy="1281240"/>
            </p14:xfrm>
          </p:contentPart>
        </mc:Choice>
        <mc:Fallback xmlns="">
          <p:pic>
            <p:nvPicPr>
              <p:cNvPr id="20" name="Rokopis 19">
                <a:extLst>
                  <a:ext uri="{FF2B5EF4-FFF2-40B4-BE49-F238E27FC236}">
                    <a16:creationId xmlns:a16="http://schemas.microsoft.com/office/drawing/2014/main" id="{84A00141-647E-44A9-89F9-EEA836CD830F}"/>
                  </a:ext>
                </a:extLst>
              </p:cNvPr>
              <p:cNvPicPr/>
              <p:nvPr/>
            </p:nvPicPr>
            <p:blipFill>
              <a:blip r:embed="rId7"/>
              <a:stretch>
                <a:fillRect/>
              </a:stretch>
            </p:blipFill>
            <p:spPr>
              <a:xfrm>
                <a:off x="3124240" y="1856603"/>
                <a:ext cx="1062360" cy="1298875"/>
              </a:xfrm>
              <a:prstGeom prst="rect">
                <a:avLst/>
              </a:prstGeom>
            </p:spPr>
          </p:pic>
        </mc:Fallback>
      </mc:AlternateContent>
    </p:spTree>
    <p:extLst>
      <p:ext uri="{BB962C8B-B14F-4D97-AF65-F5344CB8AC3E}">
        <p14:creationId xmlns:p14="http://schemas.microsoft.com/office/powerpoint/2010/main" val="4251584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7"/>
                                        </p:tgtEl>
                                        <p:attrNameLst>
                                          <p:attrName>style.visibility</p:attrName>
                                        </p:attrNameLst>
                                      </p:cBhvr>
                                      <p:to>
                                        <p:strVal val="visible"/>
                                      </p:to>
                                    </p:set>
                                    <p:anim calcmode="lin" valueType="num">
                                      <p:cBhvr>
                                        <p:cTn id="14" dur="500" fill="hold"/>
                                        <p:tgtEl>
                                          <p:spTgt spid="77"/>
                                        </p:tgtEl>
                                        <p:attrNameLst>
                                          <p:attrName>ppt_w</p:attrName>
                                        </p:attrNameLst>
                                      </p:cBhvr>
                                      <p:tavLst>
                                        <p:tav tm="0">
                                          <p:val>
                                            <p:fltVal val="0"/>
                                          </p:val>
                                        </p:tav>
                                        <p:tav tm="100000">
                                          <p:val>
                                            <p:strVal val="#ppt_w"/>
                                          </p:val>
                                        </p:tav>
                                      </p:tavLst>
                                    </p:anim>
                                    <p:anim calcmode="lin" valueType="num">
                                      <p:cBhvr>
                                        <p:cTn id="15" dur="500" fill="hold"/>
                                        <p:tgtEl>
                                          <p:spTgt spid="77"/>
                                        </p:tgtEl>
                                        <p:attrNameLst>
                                          <p:attrName>ppt_h</p:attrName>
                                        </p:attrNameLst>
                                      </p:cBhvr>
                                      <p:tavLst>
                                        <p:tav tm="0">
                                          <p:val>
                                            <p:fltVal val="0"/>
                                          </p:val>
                                        </p:tav>
                                        <p:tav tm="100000">
                                          <p:val>
                                            <p:strVal val="#ppt_h"/>
                                          </p:val>
                                        </p:tav>
                                      </p:tavLst>
                                    </p:anim>
                                    <p:animEffect transition="in" filter="fade">
                                      <p:cBhvr>
                                        <p:cTn id="16" dur="500"/>
                                        <p:tgtEl>
                                          <p:spTgt spid="77"/>
                                        </p:tgtEl>
                                      </p:cBhvr>
                                    </p:animEffect>
                                  </p:childTnLst>
                                </p:cTn>
                              </p:par>
                              <p:par>
                                <p:cTn id="17" presetID="53" presetClass="entr" presetSubtype="16"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Effect transition="in" filter="fade">
                                      <p:cBhvr>
                                        <p:cTn id="21" dur="500"/>
                                        <p:tgtEl>
                                          <p:spTgt spid="7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3"/>
                                        </p:tgtEl>
                                        <p:attrNameLst>
                                          <p:attrName>style.visibility</p:attrName>
                                        </p:attrNameLst>
                                      </p:cBhvr>
                                      <p:to>
                                        <p:strVal val="visible"/>
                                      </p:to>
                                    </p:set>
                                    <p:anim calcmode="lin" valueType="num">
                                      <p:cBhvr>
                                        <p:cTn id="24" dur="500" fill="hold"/>
                                        <p:tgtEl>
                                          <p:spTgt spid="73"/>
                                        </p:tgtEl>
                                        <p:attrNameLst>
                                          <p:attrName>ppt_w</p:attrName>
                                        </p:attrNameLst>
                                      </p:cBhvr>
                                      <p:tavLst>
                                        <p:tav tm="0">
                                          <p:val>
                                            <p:fltVal val="0"/>
                                          </p:val>
                                        </p:tav>
                                        <p:tav tm="100000">
                                          <p:val>
                                            <p:strVal val="#ppt_w"/>
                                          </p:val>
                                        </p:tav>
                                      </p:tavLst>
                                    </p:anim>
                                    <p:anim calcmode="lin" valueType="num">
                                      <p:cBhvr>
                                        <p:cTn id="25" dur="500" fill="hold"/>
                                        <p:tgtEl>
                                          <p:spTgt spid="73"/>
                                        </p:tgtEl>
                                        <p:attrNameLst>
                                          <p:attrName>ppt_h</p:attrName>
                                        </p:attrNameLst>
                                      </p:cBhvr>
                                      <p:tavLst>
                                        <p:tav tm="0">
                                          <p:val>
                                            <p:fltVal val="0"/>
                                          </p:val>
                                        </p:tav>
                                        <p:tav tm="100000">
                                          <p:val>
                                            <p:strVal val="#ppt_h"/>
                                          </p:val>
                                        </p:tav>
                                      </p:tavLst>
                                    </p:anim>
                                    <p:animEffect transition="in" filter="fade">
                                      <p:cBhvr>
                                        <p:cTn id="26" dur="500"/>
                                        <p:tgtEl>
                                          <p:spTgt spid="7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anim calcmode="lin" valueType="num">
                                      <p:cBhvr>
                                        <p:cTn id="31" dur="500" fill="hold"/>
                                        <p:tgtEl>
                                          <p:spTgt spid="81"/>
                                        </p:tgtEl>
                                        <p:attrNameLst>
                                          <p:attrName>ppt_w</p:attrName>
                                        </p:attrNameLst>
                                      </p:cBhvr>
                                      <p:tavLst>
                                        <p:tav tm="0">
                                          <p:val>
                                            <p:fltVal val="0"/>
                                          </p:val>
                                        </p:tav>
                                        <p:tav tm="100000">
                                          <p:val>
                                            <p:strVal val="#ppt_w"/>
                                          </p:val>
                                        </p:tav>
                                      </p:tavLst>
                                    </p:anim>
                                    <p:anim calcmode="lin" valueType="num">
                                      <p:cBhvr>
                                        <p:cTn id="32" dur="500" fill="hold"/>
                                        <p:tgtEl>
                                          <p:spTgt spid="81"/>
                                        </p:tgtEl>
                                        <p:attrNameLst>
                                          <p:attrName>ppt_h</p:attrName>
                                        </p:attrNameLst>
                                      </p:cBhvr>
                                      <p:tavLst>
                                        <p:tav tm="0">
                                          <p:val>
                                            <p:fltVal val="0"/>
                                          </p:val>
                                        </p:tav>
                                        <p:tav tm="100000">
                                          <p:val>
                                            <p:strVal val="#ppt_h"/>
                                          </p:val>
                                        </p:tav>
                                      </p:tavLst>
                                    </p:anim>
                                    <p:animEffect transition="in" filter="fade">
                                      <p:cBhvr>
                                        <p:cTn id="33" dur="500"/>
                                        <p:tgtEl>
                                          <p:spTgt spid="81"/>
                                        </p:tgtEl>
                                      </p:cBhvr>
                                    </p:animEffect>
                                  </p:childTnLst>
                                </p:cTn>
                              </p:par>
                              <p:par>
                                <p:cTn id="34" presetID="53" presetClass="entr" presetSubtype="16"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 calcmode="lin" valueType="num">
                                      <p:cBhvr>
                                        <p:cTn id="36" dur="500" fill="hold"/>
                                        <p:tgtEl>
                                          <p:spTgt spid="80"/>
                                        </p:tgtEl>
                                        <p:attrNameLst>
                                          <p:attrName>ppt_w</p:attrName>
                                        </p:attrNameLst>
                                      </p:cBhvr>
                                      <p:tavLst>
                                        <p:tav tm="0">
                                          <p:val>
                                            <p:fltVal val="0"/>
                                          </p:val>
                                        </p:tav>
                                        <p:tav tm="100000">
                                          <p:val>
                                            <p:strVal val="#ppt_w"/>
                                          </p:val>
                                        </p:tav>
                                      </p:tavLst>
                                    </p:anim>
                                    <p:anim calcmode="lin" valueType="num">
                                      <p:cBhvr>
                                        <p:cTn id="37" dur="500" fill="hold"/>
                                        <p:tgtEl>
                                          <p:spTgt spid="80"/>
                                        </p:tgtEl>
                                        <p:attrNameLst>
                                          <p:attrName>ppt_h</p:attrName>
                                        </p:attrNameLst>
                                      </p:cBhvr>
                                      <p:tavLst>
                                        <p:tav tm="0">
                                          <p:val>
                                            <p:fltVal val="0"/>
                                          </p:val>
                                        </p:tav>
                                        <p:tav tm="100000">
                                          <p:val>
                                            <p:strVal val="#ppt_h"/>
                                          </p:val>
                                        </p:tav>
                                      </p:tavLst>
                                    </p:anim>
                                    <p:animEffect transition="in" filter="fade">
                                      <p:cBhvr>
                                        <p:cTn id="38" dur="500"/>
                                        <p:tgtEl>
                                          <p:spTgt spid="80"/>
                                        </p:tgtEl>
                                      </p:cBhvr>
                                    </p:animEffect>
                                  </p:childTnLst>
                                </p:cTn>
                              </p:par>
                              <p:par>
                                <p:cTn id="39" presetID="53" presetClass="entr" presetSubtype="16" fill="hold" nodeType="withEffect">
                                  <p:stCondLst>
                                    <p:cond delay="0"/>
                                  </p:stCondLst>
                                  <p:childTnLst>
                                    <p:set>
                                      <p:cBhvr>
                                        <p:cTn id="40" dur="1" fill="hold">
                                          <p:stCondLst>
                                            <p:cond delay="0"/>
                                          </p:stCondLst>
                                        </p:cTn>
                                        <p:tgtEl>
                                          <p:spTgt spid="79"/>
                                        </p:tgtEl>
                                        <p:attrNameLst>
                                          <p:attrName>style.visibility</p:attrName>
                                        </p:attrNameLst>
                                      </p:cBhvr>
                                      <p:to>
                                        <p:strVal val="visible"/>
                                      </p:to>
                                    </p:set>
                                    <p:anim calcmode="lin" valueType="num">
                                      <p:cBhvr>
                                        <p:cTn id="41" dur="500" fill="hold"/>
                                        <p:tgtEl>
                                          <p:spTgt spid="79"/>
                                        </p:tgtEl>
                                        <p:attrNameLst>
                                          <p:attrName>ppt_w</p:attrName>
                                        </p:attrNameLst>
                                      </p:cBhvr>
                                      <p:tavLst>
                                        <p:tav tm="0">
                                          <p:val>
                                            <p:fltVal val="0"/>
                                          </p:val>
                                        </p:tav>
                                        <p:tav tm="100000">
                                          <p:val>
                                            <p:strVal val="#ppt_w"/>
                                          </p:val>
                                        </p:tav>
                                      </p:tavLst>
                                    </p:anim>
                                    <p:anim calcmode="lin" valueType="num">
                                      <p:cBhvr>
                                        <p:cTn id="42" dur="500" fill="hold"/>
                                        <p:tgtEl>
                                          <p:spTgt spid="79"/>
                                        </p:tgtEl>
                                        <p:attrNameLst>
                                          <p:attrName>ppt_h</p:attrName>
                                        </p:attrNameLst>
                                      </p:cBhvr>
                                      <p:tavLst>
                                        <p:tav tm="0">
                                          <p:val>
                                            <p:fltVal val="0"/>
                                          </p:val>
                                        </p:tav>
                                        <p:tav tm="100000">
                                          <p:val>
                                            <p:strVal val="#ppt_h"/>
                                          </p:val>
                                        </p:tav>
                                      </p:tavLst>
                                    </p:anim>
                                    <p:animEffect transition="in" filter="fade">
                                      <p:cBhvr>
                                        <p:cTn id="43" dur="500"/>
                                        <p:tgtEl>
                                          <p:spTgt spid="7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78"/>
                                        </p:tgtEl>
                                        <p:attrNameLst>
                                          <p:attrName>style.visibility</p:attrName>
                                        </p:attrNameLst>
                                      </p:cBhvr>
                                      <p:to>
                                        <p:strVal val="visible"/>
                                      </p:to>
                                    </p:set>
                                    <p:anim calcmode="lin" valueType="num">
                                      <p:cBhvr>
                                        <p:cTn id="46" dur="500" fill="hold"/>
                                        <p:tgtEl>
                                          <p:spTgt spid="78"/>
                                        </p:tgtEl>
                                        <p:attrNameLst>
                                          <p:attrName>ppt_w</p:attrName>
                                        </p:attrNameLst>
                                      </p:cBhvr>
                                      <p:tavLst>
                                        <p:tav tm="0">
                                          <p:val>
                                            <p:fltVal val="0"/>
                                          </p:val>
                                        </p:tav>
                                        <p:tav tm="100000">
                                          <p:val>
                                            <p:strVal val="#ppt_w"/>
                                          </p:val>
                                        </p:tav>
                                      </p:tavLst>
                                    </p:anim>
                                    <p:anim calcmode="lin" valueType="num">
                                      <p:cBhvr>
                                        <p:cTn id="47" dur="500" fill="hold"/>
                                        <p:tgtEl>
                                          <p:spTgt spid="78"/>
                                        </p:tgtEl>
                                        <p:attrNameLst>
                                          <p:attrName>ppt_h</p:attrName>
                                        </p:attrNameLst>
                                      </p:cBhvr>
                                      <p:tavLst>
                                        <p:tav tm="0">
                                          <p:val>
                                            <p:fltVal val="0"/>
                                          </p:val>
                                        </p:tav>
                                        <p:tav tm="100000">
                                          <p:val>
                                            <p:strVal val="#ppt_h"/>
                                          </p:val>
                                        </p:tav>
                                      </p:tavLst>
                                    </p:anim>
                                    <p:animEffect transition="in" filter="fade">
                                      <p:cBhvr>
                                        <p:cTn id="48" dur="500"/>
                                        <p:tgtEl>
                                          <p:spTgt spid="7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anim calcmode="lin" valueType="num">
                                      <p:cBhvr>
                                        <p:cTn id="51" dur="500" fill="hold"/>
                                        <p:tgtEl>
                                          <p:spTgt spid="82"/>
                                        </p:tgtEl>
                                        <p:attrNameLst>
                                          <p:attrName>ppt_w</p:attrName>
                                        </p:attrNameLst>
                                      </p:cBhvr>
                                      <p:tavLst>
                                        <p:tav tm="0">
                                          <p:val>
                                            <p:fltVal val="0"/>
                                          </p:val>
                                        </p:tav>
                                        <p:tav tm="100000">
                                          <p:val>
                                            <p:strVal val="#ppt_w"/>
                                          </p:val>
                                        </p:tav>
                                      </p:tavLst>
                                    </p:anim>
                                    <p:anim calcmode="lin" valueType="num">
                                      <p:cBhvr>
                                        <p:cTn id="52" dur="500" fill="hold"/>
                                        <p:tgtEl>
                                          <p:spTgt spid="82"/>
                                        </p:tgtEl>
                                        <p:attrNameLst>
                                          <p:attrName>ppt_h</p:attrName>
                                        </p:attrNameLst>
                                      </p:cBhvr>
                                      <p:tavLst>
                                        <p:tav tm="0">
                                          <p:val>
                                            <p:fltVal val="0"/>
                                          </p:val>
                                        </p:tav>
                                        <p:tav tm="100000">
                                          <p:val>
                                            <p:strVal val="#ppt_h"/>
                                          </p:val>
                                        </p:tav>
                                      </p:tavLst>
                                    </p:anim>
                                    <p:animEffect transition="in" filter="fade">
                                      <p:cBhvr>
                                        <p:cTn id="53" dur="500"/>
                                        <p:tgtEl>
                                          <p:spTgt spid="82"/>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86"/>
                                        </p:tgtEl>
                                        <p:attrNameLst>
                                          <p:attrName>style.visibility</p:attrName>
                                        </p:attrNameLst>
                                      </p:cBhvr>
                                      <p:to>
                                        <p:strVal val="visible"/>
                                      </p:to>
                                    </p:set>
                                    <p:anim calcmode="lin" valueType="num">
                                      <p:cBhvr>
                                        <p:cTn id="56" dur="500" fill="hold"/>
                                        <p:tgtEl>
                                          <p:spTgt spid="86"/>
                                        </p:tgtEl>
                                        <p:attrNameLst>
                                          <p:attrName>ppt_w</p:attrName>
                                        </p:attrNameLst>
                                      </p:cBhvr>
                                      <p:tavLst>
                                        <p:tav tm="0">
                                          <p:val>
                                            <p:fltVal val="0"/>
                                          </p:val>
                                        </p:tav>
                                        <p:tav tm="100000">
                                          <p:val>
                                            <p:strVal val="#ppt_w"/>
                                          </p:val>
                                        </p:tav>
                                      </p:tavLst>
                                    </p:anim>
                                    <p:anim calcmode="lin" valueType="num">
                                      <p:cBhvr>
                                        <p:cTn id="57" dur="500" fill="hold"/>
                                        <p:tgtEl>
                                          <p:spTgt spid="86"/>
                                        </p:tgtEl>
                                        <p:attrNameLst>
                                          <p:attrName>ppt_h</p:attrName>
                                        </p:attrNameLst>
                                      </p:cBhvr>
                                      <p:tavLst>
                                        <p:tav tm="0">
                                          <p:val>
                                            <p:fltVal val="0"/>
                                          </p:val>
                                        </p:tav>
                                        <p:tav tm="100000">
                                          <p:val>
                                            <p:strVal val="#ppt_h"/>
                                          </p:val>
                                        </p:tav>
                                      </p:tavLst>
                                    </p:anim>
                                    <p:animEffect transition="in" filter="fade">
                                      <p:cBhvr>
                                        <p:cTn id="58" dur="500"/>
                                        <p:tgtEl>
                                          <p:spTgt spid="8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83"/>
                                        </p:tgtEl>
                                        <p:attrNameLst>
                                          <p:attrName>style.visibility</p:attrName>
                                        </p:attrNameLst>
                                      </p:cBhvr>
                                      <p:to>
                                        <p:strVal val="visible"/>
                                      </p:to>
                                    </p:set>
                                    <p:anim calcmode="lin" valueType="num">
                                      <p:cBhvr>
                                        <p:cTn id="63" dur="500" fill="hold"/>
                                        <p:tgtEl>
                                          <p:spTgt spid="83"/>
                                        </p:tgtEl>
                                        <p:attrNameLst>
                                          <p:attrName>ppt_w</p:attrName>
                                        </p:attrNameLst>
                                      </p:cBhvr>
                                      <p:tavLst>
                                        <p:tav tm="0">
                                          <p:val>
                                            <p:fltVal val="0"/>
                                          </p:val>
                                        </p:tav>
                                        <p:tav tm="100000">
                                          <p:val>
                                            <p:strVal val="#ppt_w"/>
                                          </p:val>
                                        </p:tav>
                                      </p:tavLst>
                                    </p:anim>
                                    <p:anim calcmode="lin" valueType="num">
                                      <p:cBhvr>
                                        <p:cTn id="64" dur="500" fill="hold"/>
                                        <p:tgtEl>
                                          <p:spTgt spid="83"/>
                                        </p:tgtEl>
                                        <p:attrNameLst>
                                          <p:attrName>ppt_h</p:attrName>
                                        </p:attrNameLst>
                                      </p:cBhvr>
                                      <p:tavLst>
                                        <p:tav tm="0">
                                          <p:val>
                                            <p:fltVal val="0"/>
                                          </p:val>
                                        </p:tav>
                                        <p:tav tm="100000">
                                          <p:val>
                                            <p:strVal val="#ppt_h"/>
                                          </p:val>
                                        </p:tav>
                                      </p:tavLst>
                                    </p:anim>
                                    <p:animEffect transition="in" filter="fade">
                                      <p:cBhvr>
                                        <p:cTn id="65" dur="500"/>
                                        <p:tgtEl>
                                          <p:spTgt spid="8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84"/>
                                        </p:tgtEl>
                                        <p:attrNameLst>
                                          <p:attrName>style.visibility</p:attrName>
                                        </p:attrNameLst>
                                      </p:cBhvr>
                                      <p:to>
                                        <p:strVal val="visible"/>
                                      </p:to>
                                    </p:set>
                                    <p:anim calcmode="lin" valueType="num">
                                      <p:cBhvr>
                                        <p:cTn id="68" dur="500" fill="hold"/>
                                        <p:tgtEl>
                                          <p:spTgt spid="84"/>
                                        </p:tgtEl>
                                        <p:attrNameLst>
                                          <p:attrName>ppt_w</p:attrName>
                                        </p:attrNameLst>
                                      </p:cBhvr>
                                      <p:tavLst>
                                        <p:tav tm="0">
                                          <p:val>
                                            <p:fltVal val="0"/>
                                          </p:val>
                                        </p:tav>
                                        <p:tav tm="100000">
                                          <p:val>
                                            <p:strVal val="#ppt_w"/>
                                          </p:val>
                                        </p:tav>
                                      </p:tavLst>
                                    </p:anim>
                                    <p:anim calcmode="lin" valueType="num">
                                      <p:cBhvr>
                                        <p:cTn id="69" dur="500" fill="hold"/>
                                        <p:tgtEl>
                                          <p:spTgt spid="84"/>
                                        </p:tgtEl>
                                        <p:attrNameLst>
                                          <p:attrName>ppt_h</p:attrName>
                                        </p:attrNameLst>
                                      </p:cBhvr>
                                      <p:tavLst>
                                        <p:tav tm="0">
                                          <p:val>
                                            <p:fltVal val="0"/>
                                          </p:val>
                                        </p:tav>
                                        <p:tav tm="100000">
                                          <p:val>
                                            <p:strVal val="#ppt_h"/>
                                          </p:val>
                                        </p:tav>
                                      </p:tavLst>
                                    </p:anim>
                                    <p:animEffect transition="in" filter="fade">
                                      <p:cBhvr>
                                        <p:cTn id="70" dur="500"/>
                                        <p:tgtEl>
                                          <p:spTgt spid="84"/>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anim calcmode="lin" valueType="num">
                                      <p:cBhvr>
                                        <p:cTn id="73" dur="500" fill="hold"/>
                                        <p:tgtEl>
                                          <p:spTgt spid="87"/>
                                        </p:tgtEl>
                                        <p:attrNameLst>
                                          <p:attrName>ppt_w</p:attrName>
                                        </p:attrNameLst>
                                      </p:cBhvr>
                                      <p:tavLst>
                                        <p:tav tm="0">
                                          <p:val>
                                            <p:fltVal val="0"/>
                                          </p:val>
                                        </p:tav>
                                        <p:tav tm="100000">
                                          <p:val>
                                            <p:strVal val="#ppt_w"/>
                                          </p:val>
                                        </p:tav>
                                      </p:tavLst>
                                    </p:anim>
                                    <p:anim calcmode="lin" valueType="num">
                                      <p:cBhvr>
                                        <p:cTn id="74" dur="500" fill="hold"/>
                                        <p:tgtEl>
                                          <p:spTgt spid="87"/>
                                        </p:tgtEl>
                                        <p:attrNameLst>
                                          <p:attrName>ppt_h</p:attrName>
                                        </p:attrNameLst>
                                      </p:cBhvr>
                                      <p:tavLst>
                                        <p:tav tm="0">
                                          <p:val>
                                            <p:fltVal val="0"/>
                                          </p:val>
                                        </p:tav>
                                        <p:tav tm="100000">
                                          <p:val>
                                            <p:strVal val="#ppt_h"/>
                                          </p:val>
                                        </p:tav>
                                      </p:tavLst>
                                    </p:anim>
                                    <p:animEffect transition="in" filter="fade">
                                      <p:cBhvr>
                                        <p:cTn id="75" dur="500"/>
                                        <p:tgtEl>
                                          <p:spTgt spid="87"/>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74"/>
                                        </p:tgtEl>
                                        <p:attrNameLst>
                                          <p:attrName>style.visibility</p:attrName>
                                        </p:attrNameLst>
                                      </p:cBhvr>
                                      <p:to>
                                        <p:strVal val="visible"/>
                                      </p:to>
                                    </p:set>
                                    <p:anim calcmode="lin" valueType="num">
                                      <p:cBhvr>
                                        <p:cTn id="80" dur="500" fill="hold"/>
                                        <p:tgtEl>
                                          <p:spTgt spid="74"/>
                                        </p:tgtEl>
                                        <p:attrNameLst>
                                          <p:attrName>ppt_w</p:attrName>
                                        </p:attrNameLst>
                                      </p:cBhvr>
                                      <p:tavLst>
                                        <p:tav tm="0">
                                          <p:val>
                                            <p:fltVal val="0"/>
                                          </p:val>
                                        </p:tav>
                                        <p:tav tm="100000">
                                          <p:val>
                                            <p:strVal val="#ppt_w"/>
                                          </p:val>
                                        </p:tav>
                                      </p:tavLst>
                                    </p:anim>
                                    <p:anim calcmode="lin" valueType="num">
                                      <p:cBhvr>
                                        <p:cTn id="81" dur="500" fill="hold"/>
                                        <p:tgtEl>
                                          <p:spTgt spid="74"/>
                                        </p:tgtEl>
                                        <p:attrNameLst>
                                          <p:attrName>ppt_h</p:attrName>
                                        </p:attrNameLst>
                                      </p:cBhvr>
                                      <p:tavLst>
                                        <p:tav tm="0">
                                          <p:val>
                                            <p:fltVal val="0"/>
                                          </p:val>
                                        </p:tav>
                                        <p:tav tm="100000">
                                          <p:val>
                                            <p:strVal val="#ppt_h"/>
                                          </p:val>
                                        </p:tav>
                                      </p:tavLst>
                                    </p:anim>
                                    <p:animEffect transition="in" filter="fade">
                                      <p:cBhvr>
                                        <p:cTn id="82" dur="500"/>
                                        <p:tgtEl>
                                          <p:spTgt spid="74"/>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93"/>
                                        </p:tgtEl>
                                        <p:attrNameLst>
                                          <p:attrName>style.visibility</p:attrName>
                                        </p:attrNameLst>
                                      </p:cBhvr>
                                      <p:to>
                                        <p:strVal val="visible"/>
                                      </p:to>
                                    </p:set>
                                    <p:anim calcmode="lin" valueType="num">
                                      <p:cBhvr>
                                        <p:cTn id="85" dur="500" fill="hold"/>
                                        <p:tgtEl>
                                          <p:spTgt spid="93"/>
                                        </p:tgtEl>
                                        <p:attrNameLst>
                                          <p:attrName>ppt_w</p:attrName>
                                        </p:attrNameLst>
                                      </p:cBhvr>
                                      <p:tavLst>
                                        <p:tav tm="0">
                                          <p:val>
                                            <p:fltVal val="0"/>
                                          </p:val>
                                        </p:tav>
                                        <p:tav tm="100000">
                                          <p:val>
                                            <p:strVal val="#ppt_w"/>
                                          </p:val>
                                        </p:tav>
                                      </p:tavLst>
                                    </p:anim>
                                    <p:anim calcmode="lin" valueType="num">
                                      <p:cBhvr>
                                        <p:cTn id="86" dur="500" fill="hold"/>
                                        <p:tgtEl>
                                          <p:spTgt spid="93"/>
                                        </p:tgtEl>
                                        <p:attrNameLst>
                                          <p:attrName>ppt_h</p:attrName>
                                        </p:attrNameLst>
                                      </p:cBhvr>
                                      <p:tavLst>
                                        <p:tav tm="0">
                                          <p:val>
                                            <p:fltVal val="0"/>
                                          </p:val>
                                        </p:tav>
                                        <p:tav tm="100000">
                                          <p:val>
                                            <p:strVal val="#ppt_h"/>
                                          </p:val>
                                        </p:tav>
                                      </p:tavLst>
                                    </p:anim>
                                    <p:animEffect transition="in" filter="fade">
                                      <p:cBhvr>
                                        <p:cTn id="87" dur="500"/>
                                        <p:tgtEl>
                                          <p:spTgt spid="93"/>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92"/>
                                        </p:tgtEl>
                                        <p:attrNameLst>
                                          <p:attrName>style.visibility</p:attrName>
                                        </p:attrNameLst>
                                      </p:cBhvr>
                                      <p:to>
                                        <p:strVal val="visible"/>
                                      </p:to>
                                    </p:set>
                                    <p:anim calcmode="lin" valueType="num">
                                      <p:cBhvr>
                                        <p:cTn id="90" dur="500" fill="hold"/>
                                        <p:tgtEl>
                                          <p:spTgt spid="92"/>
                                        </p:tgtEl>
                                        <p:attrNameLst>
                                          <p:attrName>ppt_w</p:attrName>
                                        </p:attrNameLst>
                                      </p:cBhvr>
                                      <p:tavLst>
                                        <p:tav tm="0">
                                          <p:val>
                                            <p:fltVal val="0"/>
                                          </p:val>
                                        </p:tav>
                                        <p:tav tm="100000">
                                          <p:val>
                                            <p:strVal val="#ppt_w"/>
                                          </p:val>
                                        </p:tav>
                                      </p:tavLst>
                                    </p:anim>
                                    <p:anim calcmode="lin" valueType="num">
                                      <p:cBhvr>
                                        <p:cTn id="91" dur="500" fill="hold"/>
                                        <p:tgtEl>
                                          <p:spTgt spid="92"/>
                                        </p:tgtEl>
                                        <p:attrNameLst>
                                          <p:attrName>ppt_h</p:attrName>
                                        </p:attrNameLst>
                                      </p:cBhvr>
                                      <p:tavLst>
                                        <p:tav tm="0">
                                          <p:val>
                                            <p:fltVal val="0"/>
                                          </p:val>
                                        </p:tav>
                                        <p:tav tm="100000">
                                          <p:val>
                                            <p:strVal val="#ppt_h"/>
                                          </p:val>
                                        </p:tav>
                                      </p:tavLst>
                                    </p:anim>
                                    <p:animEffect transition="in" filter="fade">
                                      <p:cBhvr>
                                        <p:cTn id="92" dur="500"/>
                                        <p:tgtEl>
                                          <p:spTgt spid="92"/>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76"/>
                                        </p:tgtEl>
                                        <p:attrNameLst>
                                          <p:attrName>style.visibility</p:attrName>
                                        </p:attrNameLst>
                                      </p:cBhvr>
                                      <p:to>
                                        <p:strVal val="visible"/>
                                      </p:to>
                                    </p:set>
                                    <p:anim calcmode="lin" valueType="num">
                                      <p:cBhvr>
                                        <p:cTn id="97" dur="500" fill="hold"/>
                                        <p:tgtEl>
                                          <p:spTgt spid="76"/>
                                        </p:tgtEl>
                                        <p:attrNameLst>
                                          <p:attrName>ppt_w</p:attrName>
                                        </p:attrNameLst>
                                      </p:cBhvr>
                                      <p:tavLst>
                                        <p:tav tm="0">
                                          <p:val>
                                            <p:fltVal val="0"/>
                                          </p:val>
                                        </p:tav>
                                        <p:tav tm="100000">
                                          <p:val>
                                            <p:strVal val="#ppt_w"/>
                                          </p:val>
                                        </p:tav>
                                      </p:tavLst>
                                    </p:anim>
                                    <p:anim calcmode="lin" valueType="num">
                                      <p:cBhvr>
                                        <p:cTn id="98" dur="500" fill="hold"/>
                                        <p:tgtEl>
                                          <p:spTgt spid="76"/>
                                        </p:tgtEl>
                                        <p:attrNameLst>
                                          <p:attrName>ppt_h</p:attrName>
                                        </p:attrNameLst>
                                      </p:cBhvr>
                                      <p:tavLst>
                                        <p:tav tm="0">
                                          <p:val>
                                            <p:fltVal val="0"/>
                                          </p:val>
                                        </p:tav>
                                        <p:tav tm="100000">
                                          <p:val>
                                            <p:strVal val="#ppt_h"/>
                                          </p:val>
                                        </p:tav>
                                      </p:tavLst>
                                    </p:anim>
                                    <p:animEffect transition="in" filter="fade">
                                      <p:cBhvr>
                                        <p:cTn id="99" dur="500"/>
                                        <p:tgtEl>
                                          <p:spTgt spid="76"/>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88"/>
                                        </p:tgtEl>
                                        <p:attrNameLst>
                                          <p:attrName>style.visibility</p:attrName>
                                        </p:attrNameLst>
                                      </p:cBhvr>
                                      <p:to>
                                        <p:strVal val="visible"/>
                                      </p:to>
                                    </p:set>
                                    <p:anim calcmode="lin" valueType="num">
                                      <p:cBhvr>
                                        <p:cTn id="102" dur="500" fill="hold"/>
                                        <p:tgtEl>
                                          <p:spTgt spid="88"/>
                                        </p:tgtEl>
                                        <p:attrNameLst>
                                          <p:attrName>ppt_w</p:attrName>
                                        </p:attrNameLst>
                                      </p:cBhvr>
                                      <p:tavLst>
                                        <p:tav tm="0">
                                          <p:val>
                                            <p:fltVal val="0"/>
                                          </p:val>
                                        </p:tav>
                                        <p:tav tm="100000">
                                          <p:val>
                                            <p:strVal val="#ppt_w"/>
                                          </p:val>
                                        </p:tav>
                                      </p:tavLst>
                                    </p:anim>
                                    <p:anim calcmode="lin" valueType="num">
                                      <p:cBhvr>
                                        <p:cTn id="103" dur="500" fill="hold"/>
                                        <p:tgtEl>
                                          <p:spTgt spid="88"/>
                                        </p:tgtEl>
                                        <p:attrNameLst>
                                          <p:attrName>ppt_h</p:attrName>
                                        </p:attrNameLst>
                                      </p:cBhvr>
                                      <p:tavLst>
                                        <p:tav tm="0">
                                          <p:val>
                                            <p:fltVal val="0"/>
                                          </p:val>
                                        </p:tav>
                                        <p:tav tm="100000">
                                          <p:val>
                                            <p:strVal val="#ppt_h"/>
                                          </p:val>
                                        </p:tav>
                                      </p:tavLst>
                                    </p:anim>
                                    <p:animEffect transition="in" filter="fade">
                                      <p:cBhvr>
                                        <p:cTn id="104" dur="500"/>
                                        <p:tgtEl>
                                          <p:spTgt spid="88"/>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95"/>
                                        </p:tgtEl>
                                        <p:attrNameLst>
                                          <p:attrName>style.visibility</p:attrName>
                                        </p:attrNameLst>
                                      </p:cBhvr>
                                      <p:to>
                                        <p:strVal val="visible"/>
                                      </p:to>
                                    </p:set>
                                    <p:anim calcmode="lin" valueType="num">
                                      <p:cBhvr>
                                        <p:cTn id="109" dur="500" fill="hold"/>
                                        <p:tgtEl>
                                          <p:spTgt spid="95"/>
                                        </p:tgtEl>
                                        <p:attrNameLst>
                                          <p:attrName>ppt_w</p:attrName>
                                        </p:attrNameLst>
                                      </p:cBhvr>
                                      <p:tavLst>
                                        <p:tav tm="0">
                                          <p:val>
                                            <p:fltVal val="0"/>
                                          </p:val>
                                        </p:tav>
                                        <p:tav tm="100000">
                                          <p:val>
                                            <p:strVal val="#ppt_w"/>
                                          </p:val>
                                        </p:tav>
                                      </p:tavLst>
                                    </p:anim>
                                    <p:anim calcmode="lin" valueType="num">
                                      <p:cBhvr>
                                        <p:cTn id="110" dur="500" fill="hold"/>
                                        <p:tgtEl>
                                          <p:spTgt spid="95"/>
                                        </p:tgtEl>
                                        <p:attrNameLst>
                                          <p:attrName>ppt_h</p:attrName>
                                        </p:attrNameLst>
                                      </p:cBhvr>
                                      <p:tavLst>
                                        <p:tav tm="0">
                                          <p:val>
                                            <p:fltVal val="0"/>
                                          </p:val>
                                        </p:tav>
                                        <p:tav tm="100000">
                                          <p:val>
                                            <p:strVal val="#ppt_h"/>
                                          </p:val>
                                        </p:tav>
                                      </p:tavLst>
                                    </p:anim>
                                    <p:animEffect transition="in" filter="fade">
                                      <p:cBhvr>
                                        <p:cTn id="111" dur="500"/>
                                        <p:tgtEl>
                                          <p:spTgt spid="95"/>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91"/>
                                        </p:tgtEl>
                                        <p:attrNameLst>
                                          <p:attrName>style.visibility</p:attrName>
                                        </p:attrNameLst>
                                      </p:cBhvr>
                                      <p:to>
                                        <p:strVal val="visible"/>
                                      </p:to>
                                    </p:set>
                                    <p:anim calcmode="lin" valueType="num">
                                      <p:cBhvr>
                                        <p:cTn id="114" dur="500" fill="hold"/>
                                        <p:tgtEl>
                                          <p:spTgt spid="91"/>
                                        </p:tgtEl>
                                        <p:attrNameLst>
                                          <p:attrName>ppt_w</p:attrName>
                                        </p:attrNameLst>
                                      </p:cBhvr>
                                      <p:tavLst>
                                        <p:tav tm="0">
                                          <p:val>
                                            <p:fltVal val="0"/>
                                          </p:val>
                                        </p:tav>
                                        <p:tav tm="100000">
                                          <p:val>
                                            <p:strVal val="#ppt_w"/>
                                          </p:val>
                                        </p:tav>
                                      </p:tavLst>
                                    </p:anim>
                                    <p:anim calcmode="lin" valueType="num">
                                      <p:cBhvr>
                                        <p:cTn id="115" dur="500" fill="hold"/>
                                        <p:tgtEl>
                                          <p:spTgt spid="91"/>
                                        </p:tgtEl>
                                        <p:attrNameLst>
                                          <p:attrName>ppt_h</p:attrName>
                                        </p:attrNameLst>
                                      </p:cBhvr>
                                      <p:tavLst>
                                        <p:tav tm="0">
                                          <p:val>
                                            <p:fltVal val="0"/>
                                          </p:val>
                                        </p:tav>
                                        <p:tav tm="100000">
                                          <p:val>
                                            <p:strVal val="#ppt_h"/>
                                          </p:val>
                                        </p:tav>
                                      </p:tavLst>
                                    </p:anim>
                                    <p:animEffect transition="in" filter="fade">
                                      <p:cBhvr>
                                        <p:cTn id="116" dur="500"/>
                                        <p:tgtEl>
                                          <p:spTgt spid="91"/>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75"/>
                                        </p:tgtEl>
                                        <p:attrNameLst>
                                          <p:attrName>style.visibility</p:attrName>
                                        </p:attrNameLst>
                                      </p:cBhvr>
                                      <p:to>
                                        <p:strVal val="visible"/>
                                      </p:to>
                                    </p:set>
                                    <p:anim calcmode="lin" valueType="num">
                                      <p:cBhvr>
                                        <p:cTn id="121" dur="500" fill="hold"/>
                                        <p:tgtEl>
                                          <p:spTgt spid="75"/>
                                        </p:tgtEl>
                                        <p:attrNameLst>
                                          <p:attrName>ppt_w</p:attrName>
                                        </p:attrNameLst>
                                      </p:cBhvr>
                                      <p:tavLst>
                                        <p:tav tm="0">
                                          <p:val>
                                            <p:fltVal val="0"/>
                                          </p:val>
                                        </p:tav>
                                        <p:tav tm="100000">
                                          <p:val>
                                            <p:strVal val="#ppt_w"/>
                                          </p:val>
                                        </p:tav>
                                      </p:tavLst>
                                    </p:anim>
                                    <p:anim calcmode="lin" valueType="num">
                                      <p:cBhvr>
                                        <p:cTn id="122" dur="500" fill="hold"/>
                                        <p:tgtEl>
                                          <p:spTgt spid="75"/>
                                        </p:tgtEl>
                                        <p:attrNameLst>
                                          <p:attrName>ppt_h</p:attrName>
                                        </p:attrNameLst>
                                      </p:cBhvr>
                                      <p:tavLst>
                                        <p:tav tm="0">
                                          <p:val>
                                            <p:fltVal val="0"/>
                                          </p:val>
                                        </p:tav>
                                        <p:tav tm="100000">
                                          <p:val>
                                            <p:strVal val="#ppt_h"/>
                                          </p:val>
                                        </p:tav>
                                      </p:tavLst>
                                    </p:anim>
                                    <p:animEffect transition="in" filter="fade">
                                      <p:cBhvr>
                                        <p:cTn id="123" dur="500"/>
                                        <p:tgtEl>
                                          <p:spTgt spid="75"/>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89"/>
                                        </p:tgtEl>
                                        <p:attrNameLst>
                                          <p:attrName>style.visibility</p:attrName>
                                        </p:attrNameLst>
                                      </p:cBhvr>
                                      <p:to>
                                        <p:strVal val="visible"/>
                                      </p:to>
                                    </p:set>
                                    <p:anim calcmode="lin" valueType="num">
                                      <p:cBhvr>
                                        <p:cTn id="126" dur="500" fill="hold"/>
                                        <p:tgtEl>
                                          <p:spTgt spid="89"/>
                                        </p:tgtEl>
                                        <p:attrNameLst>
                                          <p:attrName>ppt_w</p:attrName>
                                        </p:attrNameLst>
                                      </p:cBhvr>
                                      <p:tavLst>
                                        <p:tav tm="0">
                                          <p:val>
                                            <p:fltVal val="0"/>
                                          </p:val>
                                        </p:tav>
                                        <p:tav tm="100000">
                                          <p:val>
                                            <p:strVal val="#ppt_w"/>
                                          </p:val>
                                        </p:tav>
                                      </p:tavLst>
                                    </p:anim>
                                    <p:anim calcmode="lin" valueType="num">
                                      <p:cBhvr>
                                        <p:cTn id="127" dur="500" fill="hold"/>
                                        <p:tgtEl>
                                          <p:spTgt spid="89"/>
                                        </p:tgtEl>
                                        <p:attrNameLst>
                                          <p:attrName>ppt_h</p:attrName>
                                        </p:attrNameLst>
                                      </p:cBhvr>
                                      <p:tavLst>
                                        <p:tav tm="0">
                                          <p:val>
                                            <p:fltVal val="0"/>
                                          </p:val>
                                        </p:tav>
                                        <p:tav tm="100000">
                                          <p:val>
                                            <p:strVal val="#ppt_h"/>
                                          </p:val>
                                        </p:tav>
                                      </p:tavLst>
                                    </p:anim>
                                    <p:animEffect transition="in" filter="fade">
                                      <p:cBhvr>
                                        <p:cTn id="128" dur="500"/>
                                        <p:tgtEl>
                                          <p:spTgt spid="89"/>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90"/>
                                        </p:tgtEl>
                                        <p:attrNameLst>
                                          <p:attrName>style.visibility</p:attrName>
                                        </p:attrNameLst>
                                      </p:cBhvr>
                                      <p:to>
                                        <p:strVal val="visible"/>
                                      </p:to>
                                    </p:set>
                                    <p:anim calcmode="lin" valueType="num">
                                      <p:cBhvr>
                                        <p:cTn id="133" dur="500" fill="hold"/>
                                        <p:tgtEl>
                                          <p:spTgt spid="90"/>
                                        </p:tgtEl>
                                        <p:attrNameLst>
                                          <p:attrName>ppt_w</p:attrName>
                                        </p:attrNameLst>
                                      </p:cBhvr>
                                      <p:tavLst>
                                        <p:tav tm="0">
                                          <p:val>
                                            <p:fltVal val="0"/>
                                          </p:val>
                                        </p:tav>
                                        <p:tav tm="100000">
                                          <p:val>
                                            <p:strVal val="#ppt_w"/>
                                          </p:val>
                                        </p:tav>
                                      </p:tavLst>
                                    </p:anim>
                                    <p:anim calcmode="lin" valueType="num">
                                      <p:cBhvr>
                                        <p:cTn id="134" dur="500" fill="hold"/>
                                        <p:tgtEl>
                                          <p:spTgt spid="90"/>
                                        </p:tgtEl>
                                        <p:attrNameLst>
                                          <p:attrName>ppt_h</p:attrName>
                                        </p:attrNameLst>
                                      </p:cBhvr>
                                      <p:tavLst>
                                        <p:tav tm="0">
                                          <p:val>
                                            <p:fltVal val="0"/>
                                          </p:val>
                                        </p:tav>
                                        <p:tav tm="100000">
                                          <p:val>
                                            <p:strVal val="#ppt_h"/>
                                          </p:val>
                                        </p:tav>
                                      </p:tavLst>
                                    </p:anim>
                                    <p:animEffect transition="in" filter="fade">
                                      <p:cBhvr>
                                        <p:cTn id="135" dur="500"/>
                                        <p:tgtEl>
                                          <p:spTgt spid="90"/>
                                        </p:tgtEl>
                                      </p:cBhvr>
                                    </p:animEffect>
                                  </p:childTnLst>
                                </p:cTn>
                              </p:par>
                              <p:par>
                                <p:cTn id="136" presetID="53" presetClass="entr" presetSubtype="16" fill="hold" nodeType="withEffect">
                                  <p:stCondLst>
                                    <p:cond delay="0"/>
                                  </p:stCondLst>
                                  <p:childTnLst>
                                    <p:set>
                                      <p:cBhvr>
                                        <p:cTn id="137" dur="1" fill="hold">
                                          <p:stCondLst>
                                            <p:cond delay="0"/>
                                          </p:stCondLst>
                                        </p:cTn>
                                        <p:tgtEl>
                                          <p:spTgt spid="94"/>
                                        </p:tgtEl>
                                        <p:attrNameLst>
                                          <p:attrName>style.visibility</p:attrName>
                                        </p:attrNameLst>
                                      </p:cBhvr>
                                      <p:to>
                                        <p:strVal val="visible"/>
                                      </p:to>
                                    </p:set>
                                    <p:anim calcmode="lin" valueType="num">
                                      <p:cBhvr>
                                        <p:cTn id="138" dur="500" fill="hold"/>
                                        <p:tgtEl>
                                          <p:spTgt spid="94"/>
                                        </p:tgtEl>
                                        <p:attrNameLst>
                                          <p:attrName>ppt_w</p:attrName>
                                        </p:attrNameLst>
                                      </p:cBhvr>
                                      <p:tavLst>
                                        <p:tav tm="0">
                                          <p:val>
                                            <p:fltVal val="0"/>
                                          </p:val>
                                        </p:tav>
                                        <p:tav tm="100000">
                                          <p:val>
                                            <p:strVal val="#ppt_w"/>
                                          </p:val>
                                        </p:tav>
                                      </p:tavLst>
                                    </p:anim>
                                    <p:anim calcmode="lin" valueType="num">
                                      <p:cBhvr>
                                        <p:cTn id="139" dur="500" fill="hold"/>
                                        <p:tgtEl>
                                          <p:spTgt spid="94"/>
                                        </p:tgtEl>
                                        <p:attrNameLst>
                                          <p:attrName>ppt_h</p:attrName>
                                        </p:attrNameLst>
                                      </p:cBhvr>
                                      <p:tavLst>
                                        <p:tav tm="0">
                                          <p:val>
                                            <p:fltVal val="0"/>
                                          </p:val>
                                        </p:tav>
                                        <p:tav tm="100000">
                                          <p:val>
                                            <p:strVal val="#ppt_h"/>
                                          </p:val>
                                        </p:tav>
                                      </p:tavLst>
                                    </p:anim>
                                    <p:animEffect transition="in" filter="fade">
                                      <p:cBhvr>
                                        <p:cTn id="140" dur="500"/>
                                        <p:tgtEl>
                                          <p:spTgt spid="94"/>
                                        </p:tgtEl>
                                      </p:cBhvr>
                                    </p:animEffect>
                                  </p:childTnLst>
                                </p:cTn>
                              </p:par>
                            </p:childTnLst>
                          </p:cTn>
                        </p:par>
                      </p:childTnLst>
                    </p:cTn>
                  </p:par>
                  <p:par>
                    <p:cTn id="141" fill="hold">
                      <p:stCondLst>
                        <p:cond delay="indefinite"/>
                      </p:stCondLst>
                      <p:childTnLst>
                        <p:par>
                          <p:cTn id="142" fill="hold">
                            <p:stCondLst>
                              <p:cond delay="0"/>
                            </p:stCondLst>
                            <p:childTnLst>
                              <p:par>
                                <p:cTn id="143" presetID="53" presetClass="entr" presetSubtype="16" fill="hold" grpId="0" nodeType="clickEffect">
                                  <p:stCondLst>
                                    <p:cond delay="0"/>
                                  </p:stCondLst>
                                  <p:childTnLst>
                                    <p:set>
                                      <p:cBhvr>
                                        <p:cTn id="144" dur="1" fill="hold">
                                          <p:stCondLst>
                                            <p:cond delay="0"/>
                                          </p:stCondLst>
                                        </p:cTn>
                                        <p:tgtEl>
                                          <p:spTgt spid="85"/>
                                        </p:tgtEl>
                                        <p:attrNameLst>
                                          <p:attrName>style.visibility</p:attrName>
                                        </p:attrNameLst>
                                      </p:cBhvr>
                                      <p:to>
                                        <p:strVal val="visible"/>
                                      </p:to>
                                    </p:set>
                                    <p:anim calcmode="lin" valueType="num">
                                      <p:cBhvr>
                                        <p:cTn id="145" dur="500" fill="hold"/>
                                        <p:tgtEl>
                                          <p:spTgt spid="85"/>
                                        </p:tgtEl>
                                        <p:attrNameLst>
                                          <p:attrName>ppt_w</p:attrName>
                                        </p:attrNameLst>
                                      </p:cBhvr>
                                      <p:tavLst>
                                        <p:tav tm="0">
                                          <p:val>
                                            <p:fltVal val="0"/>
                                          </p:val>
                                        </p:tav>
                                        <p:tav tm="100000">
                                          <p:val>
                                            <p:strVal val="#ppt_w"/>
                                          </p:val>
                                        </p:tav>
                                      </p:tavLst>
                                    </p:anim>
                                    <p:anim calcmode="lin" valueType="num">
                                      <p:cBhvr>
                                        <p:cTn id="146" dur="500" fill="hold"/>
                                        <p:tgtEl>
                                          <p:spTgt spid="85"/>
                                        </p:tgtEl>
                                        <p:attrNameLst>
                                          <p:attrName>ppt_h</p:attrName>
                                        </p:attrNameLst>
                                      </p:cBhvr>
                                      <p:tavLst>
                                        <p:tav tm="0">
                                          <p:val>
                                            <p:fltVal val="0"/>
                                          </p:val>
                                        </p:tav>
                                        <p:tav tm="100000">
                                          <p:val>
                                            <p:strVal val="#ppt_h"/>
                                          </p:val>
                                        </p:tav>
                                      </p:tavLst>
                                    </p:anim>
                                    <p:animEffect transition="in" filter="fade">
                                      <p:cBhvr>
                                        <p:cTn id="14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8" grpId="0"/>
      <p:bldP spid="82" grpId="0"/>
      <p:bldP spid="83" grpId="0"/>
      <p:bldP spid="84" grpId="0"/>
      <p:bldP spid="85" grpId="0" animBg="1"/>
      <p:bldP spid="86" grpId="0"/>
      <p:bldP spid="87" grpId="0"/>
      <p:bldP spid="88" grpId="0"/>
      <p:bldP spid="89" grpId="0"/>
      <p:bldP spid="90" grpId="0"/>
      <p:bldP spid="91" grpId="0"/>
      <p:bldP spid="92" grpId="0"/>
      <p:bldP spid="9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6A9AD5A-C0EB-48A5-B0F8-34C1570A327B}"/>
              </a:ext>
            </a:extLst>
          </p:cNvPr>
          <p:cNvSpPr>
            <a:spLocks noGrp="1"/>
          </p:cNvSpPr>
          <p:nvPr>
            <p:ph type="title"/>
          </p:nvPr>
        </p:nvSpPr>
        <p:spPr>
          <a:xfrm>
            <a:off x="527381" y="274638"/>
            <a:ext cx="11194719" cy="634082"/>
          </a:xfrm>
        </p:spPr>
        <p:txBody>
          <a:bodyPr>
            <a:noAutofit/>
          </a:bodyPr>
          <a:lstStyle/>
          <a:p>
            <a:pPr algn="l"/>
            <a:r>
              <a:rPr lang="en-GB" sz="2400" dirty="0"/>
              <a:t>What Is Industry 4.0 and Smart Manufacturing? 2019 META SMART FACTORY</a:t>
            </a:r>
          </a:p>
        </p:txBody>
      </p:sp>
      <p:sp>
        <p:nvSpPr>
          <p:cNvPr id="3" name="Označba mesta vsebine 2">
            <a:extLst>
              <a:ext uri="{FF2B5EF4-FFF2-40B4-BE49-F238E27FC236}">
                <a16:creationId xmlns:a16="http://schemas.microsoft.com/office/drawing/2014/main" id="{26D6940F-E917-47C8-98E4-C40960DF6419}"/>
              </a:ext>
            </a:extLst>
          </p:cNvPr>
          <p:cNvSpPr>
            <a:spLocks noGrp="1"/>
          </p:cNvSpPr>
          <p:nvPr>
            <p:ph idx="1"/>
          </p:nvPr>
        </p:nvSpPr>
        <p:spPr/>
        <p:txBody>
          <a:bodyPr/>
          <a:lstStyle/>
          <a:p>
            <a:r>
              <a:rPr lang="en-GB" dirty="0">
                <a:hlinkClick r:id="rId2"/>
              </a:rPr>
              <a:t>https://www.youtube.com/watch?v=jQbXZ2_nVok</a:t>
            </a:r>
            <a:r>
              <a:rPr lang="sl-SI" dirty="0"/>
              <a:t> </a:t>
            </a:r>
            <a:endParaRPr lang="en-GB" dirty="0"/>
          </a:p>
        </p:txBody>
      </p:sp>
    </p:spTree>
    <p:extLst>
      <p:ext uri="{BB962C8B-B14F-4D97-AF65-F5344CB8AC3E}">
        <p14:creationId xmlns:p14="http://schemas.microsoft.com/office/powerpoint/2010/main" val="282775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2416BD4-0A11-4FD0-A6CF-6378C61D423B}"/>
              </a:ext>
            </a:extLst>
          </p:cNvPr>
          <p:cNvSpPr>
            <a:spLocks noGrp="1"/>
          </p:cNvSpPr>
          <p:nvPr>
            <p:ph type="title"/>
          </p:nvPr>
        </p:nvSpPr>
        <p:spPr/>
        <p:txBody>
          <a:bodyPr>
            <a:normAutofit/>
          </a:bodyPr>
          <a:lstStyle/>
          <a:p>
            <a:r>
              <a:rPr lang="en-GB" dirty="0"/>
              <a:t>Industry 4.0 and jobs</a:t>
            </a:r>
          </a:p>
        </p:txBody>
      </p:sp>
      <p:sp>
        <p:nvSpPr>
          <p:cNvPr id="5" name="PoljeZBesedilom 4">
            <a:extLst>
              <a:ext uri="{FF2B5EF4-FFF2-40B4-BE49-F238E27FC236}">
                <a16:creationId xmlns:a16="http://schemas.microsoft.com/office/drawing/2014/main" id="{08963FE8-4B23-4252-BA03-A38431B18959}"/>
              </a:ext>
            </a:extLst>
          </p:cNvPr>
          <p:cNvSpPr txBox="1"/>
          <p:nvPr/>
        </p:nvSpPr>
        <p:spPr>
          <a:xfrm>
            <a:off x="593558" y="1145194"/>
            <a:ext cx="10411326" cy="4832092"/>
          </a:xfrm>
          <a:prstGeom prst="rect">
            <a:avLst/>
          </a:prstGeom>
          <a:noFill/>
        </p:spPr>
        <p:txBody>
          <a:bodyPr wrap="square">
            <a:spAutoFit/>
          </a:bodyPr>
          <a:lstStyle/>
          <a:p>
            <a:pPr marL="457200" indent="-457200" eaLnBrk="1" hangingPunct="1">
              <a:buClr>
                <a:srgbClr val="002060"/>
              </a:buClr>
              <a:buFont typeface="Wingdings" panose="05000000000000000000" pitchFamily="2" charset="2"/>
              <a:buChar char="ü"/>
            </a:pPr>
            <a:r>
              <a:rPr lang="en-US" altLang="en-US" sz="2800" dirty="0">
                <a:solidFill>
                  <a:srgbClr val="002060"/>
                </a:solidFill>
              </a:rPr>
              <a:t>Industry 4.0 is an industrial ecosystem, which requires, among other things, a change in the role of people in the industrial value chain.</a:t>
            </a:r>
            <a:endParaRPr lang="sl-SI" altLang="en-US" sz="2800" dirty="0">
              <a:solidFill>
                <a:srgbClr val="002060"/>
              </a:solidFill>
            </a:endParaRPr>
          </a:p>
          <a:p>
            <a:pPr marL="457200" indent="-457200" eaLnBrk="1" hangingPunct="1">
              <a:buClr>
                <a:srgbClr val="002060"/>
              </a:buClr>
              <a:buFont typeface="Wingdings" panose="05000000000000000000" pitchFamily="2" charset="2"/>
              <a:buChar char="ü"/>
            </a:pPr>
            <a:endParaRPr lang="en-US" altLang="sl-SI" sz="2800" dirty="0">
              <a:solidFill>
                <a:srgbClr val="002060"/>
              </a:solidFill>
              <a:cs typeface="Tahoma" panose="020B0604030504040204" pitchFamily="34" charset="0"/>
            </a:endParaRPr>
          </a:p>
          <a:p>
            <a:pPr marL="457200" indent="-457200" eaLnBrk="1" hangingPunct="1">
              <a:buClr>
                <a:srgbClr val="002060"/>
              </a:buClr>
              <a:buFont typeface="Wingdings" panose="05000000000000000000" pitchFamily="2" charset="2"/>
              <a:buChar char="ü"/>
            </a:pPr>
            <a:r>
              <a:rPr lang="en-US" altLang="sl-SI" sz="2800" dirty="0">
                <a:solidFill>
                  <a:srgbClr val="002060"/>
                </a:solidFill>
                <a:cs typeface="Tahoma" panose="020B0604030504040204" pitchFamily="34" charset="0"/>
              </a:rPr>
              <a:t>The good news is that when introducing a new company paradigm, it is crucial that workers develop new skills and introduce new tools to be able to deploy Industry 4.0 in the right way.</a:t>
            </a:r>
            <a:r>
              <a:rPr lang="sl-SI" altLang="sl-SI" sz="2800" dirty="0">
                <a:solidFill>
                  <a:srgbClr val="002060"/>
                </a:solidFill>
                <a:cs typeface="Tahoma" panose="020B0604030504040204" pitchFamily="34" charset="0"/>
              </a:rPr>
              <a:t> </a:t>
            </a:r>
          </a:p>
          <a:p>
            <a:pPr marL="457200" indent="-457200" eaLnBrk="1" hangingPunct="1">
              <a:buClr>
                <a:srgbClr val="002060"/>
              </a:buClr>
              <a:buFont typeface="Wingdings" panose="05000000000000000000" pitchFamily="2" charset="2"/>
              <a:buChar char="ü"/>
            </a:pPr>
            <a:endParaRPr lang="en-US" altLang="sl-SI" sz="2800" dirty="0">
              <a:solidFill>
                <a:srgbClr val="002060"/>
              </a:solidFill>
              <a:cs typeface="Tahoma" panose="020B0604030504040204" pitchFamily="34" charset="0"/>
            </a:endParaRPr>
          </a:p>
          <a:p>
            <a:pPr marL="457200" indent="-457200" eaLnBrk="1" hangingPunct="1">
              <a:buClr>
                <a:srgbClr val="002060"/>
              </a:buClr>
              <a:buFont typeface="Wingdings" panose="05000000000000000000" pitchFamily="2" charset="2"/>
              <a:buChar char="ü"/>
            </a:pPr>
            <a:r>
              <a:rPr lang="en-US" altLang="sl-SI" sz="2800" dirty="0">
                <a:solidFill>
                  <a:srgbClr val="002060"/>
                </a:solidFill>
                <a:cs typeface="Tahoma" panose="020B0604030504040204" pitchFamily="34" charset="0"/>
              </a:rPr>
              <a:t>Despite some weaknesses, the risks that Industry 4.0 brings, gives us the opportunity to keep creating value in the industry in Europe, even where it was not possible to do so.</a:t>
            </a:r>
            <a:endParaRPr lang="sl-SI" altLang="sl-SI" sz="2800" dirty="0">
              <a:solidFill>
                <a:srgbClr val="002060"/>
              </a:solidFill>
              <a:cs typeface="Tahoma" panose="020B0604030504040204" pitchFamily="34" charset="0"/>
            </a:endParaRPr>
          </a:p>
        </p:txBody>
      </p:sp>
    </p:spTree>
    <p:extLst>
      <p:ext uri="{BB962C8B-B14F-4D97-AF65-F5344CB8AC3E}">
        <p14:creationId xmlns:p14="http://schemas.microsoft.com/office/powerpoint/2010/main" val="113801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E8F1CDF-D7EB-43C8-9775-70E34934DC65}"/>
              </a:ext>
            </a:extLst>
          </p:cNvPr>
          <p:cNvSpPr>
            <a:spLocks noGrp="1"/>
          </p:cNvSpPr>
          <p:nvPr>
            <p:ph type="title"/>
          </p:nvPr>
        </p:nvSpPr>
        <p:spPr/>
        <p:txBody>
          <a:bodyPr>
            <a:normAutofit/>
          </a:bodyPr>
          <a:lstStyle/>
          <a:p>
            <a:r>
              <a:rPr lang="en-GB" dirty="0"/>
              <a:t>The development of worker needs in Germany by 2025</a:t>
            </a:r>
          </a:p>
        </p:txBody>
      </p:sp>
      <p:pic>
        <p:nvPicPr>
          <p:cNvPr id="4" name="Picture 8">
            <a:extLst>
              <a:ext uri="{FF2B5EF4-FFF2-40B4-BE49-F238E27FC236}">
                <a16:creationId xmlns:a16="http://schemas.microsoft.com/office/drawing/2014/main" id="{BCB4A633-0432-4225-95E5-255AC1CB1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21" t="36349" r="46696" b="27461"/>
          <a:stretch>
            <a:fillRect/>
          </a:stretch>
        </p:blipFill>
        <p:spPr bwMode="auto">
          <a:xfrm>
            <a:off x="2343653" y="1029119"/>
            <a:ext cx="6286500" cy="4926012"/>
          </a:xfrm>
          <a:prstGeom prst="rect">
            <a:avLst/>
          </a:prstGeom>
          <a:noFill/>
          <a:ln>
            <a:noFill/>
          </a:ln>
          <a:extLst>
            <a:ext uri="{909E8E84-426E-40DD-AFC4-6F175D3DCCD1}">
              <a14:hiddenFill xmlns:a14="http://schemas.microsoft.com/office/drawing/2010/main">
                <a:gradFill rotWithShape="0">
                  <a:gsLst>
                    <a:gs pos="0">
                      <a:schemeClr val="accent1"/>
                    </a:gs>
                    <a:gs pos="100000">
                      <a:srgbClr val="5E7072"/>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2">
            <a:extLst>
              <a:ext uri="{FF2B5EF4-FFF2-40B4-BE49-F238E27FC236}">
                <a16:creationId xmlns:a16="http://schemas.microsoft.com/office/drawing/2014/main" id="{71878537-E1B8-4E73-BA11-A97963E80384}"/>
              </a:ext>
            </a:extLst>
          </p:cNvPr>
          <p:cNvSpPr txBox="1">
            <a:spLocks noChangeArrowheads="1"/>
          </p:cNvSpPr>
          <p:nvPr/>
        </p:nvSpPr>
        <p:spPr bwMode="auto">
          <a:xfrm>
            <a:off x="1567363" y="5919788"/>
            <a:ext cx="9148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Tx/>
              <a:buNone/>
            </a:pPr>
            <a:r>
              <a:rPr lang="en-GB" altLang="en-US" sz="2400" dirty="0">
                <a:solidFill>
                  <a:srgbClr val="2D2D8A"/>
                </a:solidFill>
                <a:latin typeface="Verdana" panose="020B0604030504040204" pitchFamily="34" charset="0"/>
              </a:rPr>
              <a:t>Different skills and knowledge of workers will be required!</a:t>
            </a:r>
          </a:p>
        </p:txBody>
      </p:sp>
      <p:sp>
        <p:nvSpPr>
          <p:cNvPr id="6" name="TextBox 28">
            <a:extLst>
              <a:ext uri="{FF2B5EF4-FFF2-40B4-BE49-F238E27FC236}">
                <a16:creationId xmlns:a16="http://schemas.microsoft.com/office/drawing/2014/main" id="{EF3DFA22-885D-448F-B106-8886FC401660}"/>
              </a:ext>
            </a:extLst>
          </p:cNvPr>
          <p:cNvSpPr txBox="1">
            <a:spLocks noChangeArrowheads="1"/>
          </p:cNvSpPr>
          <p:nvPr/>
        </p:nvSpPr>
        <p:spPr bwMode="auto">
          <a:xfrm>
            <a:off x="8708188" y="5262729"/>
            <a:ext cx="31469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Tx/>
              <a:buNone/>
              <a:defRPr/>
            </a:pPr>
            <a:r>
              <a:rPr lang="en-GB" altLang="en-US" sz="1200" i="1" dirty="0">
                <a:solidFill>
                  <a:schemeClr val="bg1">
                    <a:lumMod val="50000"/>
                  </a:schemeClr>
                </a:solidFill>
                <a:latin typeface="Verdana" panose="020B0604030504040204" pitchFamily="34" charset="0"/>
              </a:rPr>
              <a:t>Source: </a:t>
            </a:r>
            <a:r>
              <a:rPr lang="en-GB" altLang="en-US" sz="1200" i="1" dirty="0">
                <a:solidFill>
                  <a:schemeClr val="bg1">
                    <a:lumMod val="50000"/>
                  </a:schemeClr>
                </a:solidFill>
              </a:rPr>
              <a:t>German Federal Statistical Office</a:t>
            </a:r>
            <a:endParaRPr lang="en-GB" altLang="en-US" sz="1200" i="1" dirty="0">
              <a:solidFill>
                <a:schemeClr val="bg1">
                  <a:lumMod val="50000"/>
                </a:schemeClr>
              </a:solidFill>
              <a:latin typeface="Verdana" panose="020B0604030504040204" pitchFamily="34" charset="0"/>
            </a:endParaRPr>
          </a:p>
        </p:txBody>
      </p:sp>
    </p:spTree>
    <p:extLst>
      <p:ext uri="{BB962C8B-B14F-4D97-AF65-F5344CB8AC3E}">
        <p14:creationId xmlns:p14="http://schemas.microsoft.com/office/powerpoint/2010/main" val="380537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Naslov 42">
            <a:extLst>
              <a:ext uri="{FF2B5EF4-FFF2-40B4-BE49-F238E27FC236}">
                <a16:creationId xmlns:a16="http://schemas.microsoft.com/office/drawing/2014/main" id="{8A968BDB-ACA9-49C4-A63B-A312D5CBCB1A}"/>
              </a:ext>
            </a:extLst>
          </p:cNvPr>
          <p:cNvSpPr>
            <a:spLocks noGrp="1"/>
          </p:cNvSpPr>
          <p:nvPr>
            <p:ph type="title"/>
          </p:nvPr>
        </p:nvSpPr>
        <p:spPr/>
        <p:txBody>
          <a:bodyPr/>
          <a:lstStyle/>
          <a:p>
            <a:r>
              <a:rPr lang="sl-SI" dirty="0" err="1">
                <a:solidFill>
                  <a:srgbClr val="C00000"/>
                </a:solidFill>
              </a:rPr>
              <a:t>Changing</a:t>
            </a:r>
            <a:r>
              <a:rPr lang="sl-SI" dirty="0">
                <a:solidFill>
                  <a:srgbClr val="C00000"/>
                </a:solidFill>
              </a:rPr>
              <a:t> of </a:t>
            </a:r>
            <a:r>
              <a:rPr lang="sl-SI" dirty="0" err="1">
                <a:solidFill>
                  <a:srgbClr val="C00000"/>
                </a:solidFill>
              </a:rPr>
              <a:t>people</a:t>
            </a:r>
            <a:r>
              <a:rPr lang="sl-SI" dirty="0">
                <a:solidFill>
                  <a:srgbClr val="C00000"/>
                </a:solidFill>
              </a:rPr>
              <a:t> is </a:t>
            </a:r>
            <a:r>
              <a:rPr lang="en-GB" dirty="0">
                <a:solidFill>
                  <a:srgbClr val="C00000"/>
                </a:solidFill>
              </a:rPr>
              <a:t>…</a:t>
            </a:r>
          </a:p>
        </p:txBody>
      </p:sp>
      <p:pic>
        <p:nvPicPr>
          <p:cNvPr id="6" name="Picture 3" descr="16 kopia">
            <a:extLst>
              <a:ext uri="{FF2B5EF4-FFF2-40B4-BE49-F238E27FC236}">
                <a16:creationId xmlns:a16="http://schemas.microsoft.com/office/drawing/2014/main" id="{BF54B163-FFF6-4E4C-A0F0-3941AA8F89BF}"/>
              </a:ext>
            </a:extLst>
          </p:cNvPr>
          <p:cNvPicPr preferRelativeResize="0">
            <a:picLocks noChangeAspect="1" noChangeArrowheads="1"/>
          </p:cNvPicPr>
          <p:nvPr>
            <p:custDataLst>
              <p:tags r:id="rId1"/>
            </p:custDataLst>
          </p:nvPr>
        </p:nvPicPr>
        <p:blipFill rotWithShape="1">
          <a:blip r:embed="rId4">
            <a:extLst>
              <a:ext uri="{BEBA8EAE-BF5A-486C-A8C5-ECC9F3942E4B}">
                <a14:imgProps xmlns:a14="http://schemas.microsoft.com/office/drawing/2010/main">
                  <a14:imgLayer r:embed="rId5">
                    <a14:imgEffect>
                      <a14:sharpenSoften amount="10000"/>
                    </a14:imgEffect>
                    <a14:imgEffect>
                      <a14:brightnessContrast bright="48000" contrast="34000"/>
                    </a14:imgEffect>
                  </a14:imgLayer>
                </a14:imgProps>
              </a:ext>
              <a:ext uri="{28A0092B-C50C-407E-A947-70E740481C1C}">
                <a14:useLocalDpi xmlns:a14="http://schemas.microsoft.com/office/drawing/2010/main" val="0"/>
              </a:ext>
            </a:extLst>
          </a:blip>
          <a:srcRect b="2963"/>
          <a:stretch/>
        </p:blipFill>
        <p:spPr bwMode="auto">
          <a:xfrm>
            <a:off x="3624617" y="1233940"/>
            <a:ext cx="4797490" cy="250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3">
            <a:extLst>
              <a:ext uri="{FF2B5EF4-FFF2-40B4-BE49-F238E27FC236}">
                <a16:creationId xmlns:a16="http://schemas.microsoft.com/office/drawing/2014/main" id="{EDFBA8B2-9877-46F3-AEF2-4A78F39E249D}"/>
              </a:ext>
            </a:extLst>
          </p:cNvPr>
          <p:cNvSpPr txBox="1">
            <a:spLocks noChangeArrowheads="1"/>
          </p:cNvSpPr>
          <p:nvPr/>
        </p:nvSpPr>
        <p:spPr bwMode="auto">
          <a:xfrm>
            <a:off x="7527223" y="3604296"/>
            <a:ext cx="2386797"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Aft>
                <a:spcPct val="0"/>
              </a:spcAft>
              <a:buClr>
                <a:srgbClr val="000000"/>
              </a:buClr>
              <a:buSzPct val="75000"/>
              <a:buFont typeface="Wingdings" pitchFamily="2" charset="2"/>
              <a:buNone/>
            </a:pPr>
            <a:r>
              <a:rPr lang="sl-SI" altLang="en-US" sz="1600" i="1" dirty="0" err="1">
                <a:solidFill>
                  <a:srgbClr val="000000"/>
                </a:solidFill>
                <a:latin typeface="Tahoma" pitchFamily="34" charset="0"/>
                <a:cs typeface="Tahoma" pitchFamily="34" charset="0"/>
              </a:rPr>
              <a:t>Source</a:t>
            </a:r>
            <a:r>
              <a:rPr lang="sl-SI" altLang="en-US" sz="1600" i="1" dirty="0">
                <a:solidFill>
                  <a:srgbClr val="000000"/>
                </a:solidFill>
                <a:latin typeface="Tahoma" pitchFamily="34" charset="0"/>
                <a:cs typeface="Tahoma" pitchFamily="34" charset="0"/>
              </a:rPr>
              <a:t>: Bob </a:t>
            </a:r>
            <a:r>
              <a:rPr lang="sl-SI" altLang="en-US" sz="1600" i="1" dirty="0" err="1">
                <a:solidFill>
                  <a:srgbClr val="000000"/>
                </a:solidFill>
                <a:latin typeface="Tahoma" pitchFamily="34" charset="0"/>
                <a:cs typeface="Tahoma" pitchFamily="34" charset="0"/>
              </a:rPr>
              <a:t>Dahm</a:t>
            </a:r>
            <a:r>
              <a:rPr lang="sl-SI" altLang="en-US" sz="1600" i="1" dirty="0">
                <a:solidFill>
                  <a:srgbClr val="000000"/>
                </a:solidFill>
                <a:latin typeface="Tahoma" pitchFamily="34" charset="0"/>
                <a:cs typeface="Tahoma" pitchFamily="34" charset="0"/>
              </a:rPr>
              <a:t>/</a:t>
            </a:r>
            <a:r>
              <a:rPr lang="sl-SI" altLang="en-US" sz="1600" i="1" dirty="0" err="1">
                <a:solidFill>
                  <a:srgbClr val="000000"/>
                </a:solidFill>
                <a:latin typeface="Tahoma" pitchFamily="34" charset="0"/>
                <a:cs typeface="Tahoma" pitchFamily="34" charset="0"/>
              </a:rPr>
              <a:t>inx</a:t>
            </a:r>
            <a:endParaRPr lang="en-US" altLang="en-US" sz="1600" i="1" dirty="0">
              <a:solidFill>
                <a:srgbClr val="000000"/>
              </a:solidFill>
              <a:latin typeface="Tahoma" pitchFamily="34" charset="0"/>
              <a:cs typeface="Tahoma" pitchFamily="34" charset="0"/>
            </a:endParaRPr>
          </a:p>
        </p:txBody>
      </p:sp>
      <p:sp>
        <p:nvSpPr>
          <p:cNvPr id="8" name="Content Placeholder 2">
            <a:extLst>
              <a:ext uri="{FF2B5EF4-FFF2-40B4-BE49-F238E27FC236}">
                <a16:creationId xmlns:a16="http://schemas.microsoft.com/office/drawing/2014/main" id="{2B72470E-F7AD-4511-8A84-33CAB9C49DC6}"/>
              </a:ext>
            </a:extLst>
          </p:cNvPr>
          <p:cNvSpPr txBox="1">
            <a:spLocks/>
          </p:cNvSpPr>
          <p:nvPr/>
        </p:nvSpPr>
        <p:spPr>
          <a:xfrm>
            <a:off x="1222552" y="4518506"/>
            <a:ext cx="9974837" cy="1296144"/>
          </a:xfrm>
          <a:prstGeom prst="rect">
            <a:avLst/>
          </a:prstGeom>
        </p:spPr>
        <p:txBody>
          <a:bodyPr/>
          <a:lstStyle>
            <a:lvl1pPr marL="342900" indent="-342900" algn="l" defTabSz="912813" rtl="0" eaLnBrk="0" fontAlgn="base" hangingPunct="0">
              <a:spcBef>
                <a:spcPct val="20000"/>
              </a:spcBef>
              <a:spcAft>
                <a:spcPct val="0"/>
              </a:spcAft>
              <a:buChar char="•"/>
              <a:defRPr sz="2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200">
                <a:solidFill>
                  <a:schemeClr val="tx1"/>
                </a:solidFill>
                <a:latin typeface="+mn-lt"/>
              </a:defRPr>
            </a:lvl2pPr>
            <a:lvl3pPr marL="1141413" indent="-228600" algn="l" defTabSz="912813" rtl="0" eaLnBrk="0" fontAlgn="base" hangingPunct="0">
              <a:spcBef>
                <a:spcPct val="20000"/>
              </a:spcBef>
              <a:spcAft>
                <a:spcPct val="0"/>
              </a:spcAft>
              <a:buChar char="•"/>
              <a:defRPr sz="2400">
                <a:solidFill>
                  <a:schemeClr val="tx1"/>
                </a:solidFill>
                <a:latin typeface="+mn-lt"/>
              </a:defRPr>
            </a:lvl3pPr>
            <a:lvl4pPr marL="1597025" indent="-227013" algn="l" defTabSz="912813" rtl="0" eaLnBrk="0" fontAlgn="base" hangingPunct="0">
              <a:spcBef>
                <a:spcPct val="20000"/>
              </a:spcBef>
              <a:spcAft>
                <a:spcPct val="0"/>
              </a:spcAft>
              <a:buChar char="–"/>
              <a:defRPr sz="2000">
                <a:solidFill>
                  <a:schemeClr val="tx1"/>
                </a:solidFill>
                <a:latin typeface="+mn-lt"/>
              </a:defRPr>
            </a:lvl4pPr>
            <a:lvl5pPr marL="2054225" indent="-228600" algn="l" defTabSz="912813" rtl="0" eaLnBrk="0" fontAlgn="base" hangingPunct="0">
              <a:spcBef>
                <a:spcPct val="20000"/>
              </a:spcBef>
              <a:spcAft>
                <a:spcPct val="0"/>
              </a:spcAft>
              <a:buChar char="»"/>
              <a:defRPr sz="2000">
                <a:solidFill>
                  <a:schemeClr val="tx1"/>
                </a:solidFill>
                <a:latin typeface="+mn-lt"/>
              </a:defRPr>
            </a:lvl5pPr>
            <a:lvl6pPr marL="2471293" indent="-228608" algn="l" defTabSz="912991" rtl="0" fontAlgn="base">
              <a:spcBef>
                <a:spcPct val="20000"/>
              </a:spcBef>
              <a:spcAft>
                <a:spcPct val="0"/>
              </a:spcAft>
              <a:buChar char="»"/>
              <a:defRPr sz="2000">
                <a:solidFill>
                  <a:schemeClr val="tx1"/>
                </a:solidFill>
                <a:latin typeface="+mn-lt"/>
              </a:defRPr>
            </a:lvl6pPr>
            <a:lvl7pPr marL="2888000" indent="-228608" algn="l" defTabSz="912991" rtl="0" fontAlgn="base">
              <a:spcBef>
                <a:spcPct val="20000"/>
              </a:spcBef>
              <a:spcAft>
                <a:spcPct val="0"/>
              </a:spcAft>
              <a:buChar char="»"/>
              <a:defRPr sz="2000">
                <a:solidFill>
                  <a:schemeClr val="tx1"/>
                </a:solidFill>
                <a:latin typeface="+mn-lt"/>
              </a:defRPr>
            </a:lvl7pPr>
            <a:lvl8pPr marL="3304706" indent="-228608" algn="l" defTabSz="912991" rtl="0" fontAlgn="base">
              <a:spcBef>
                <a:spcPct val="20000"/>
              </a:spcBef>
              <a:spcAft>
                <a:spcPct val="0"/>
              </a:spcAft>
              <a:buChar char="»"/>
              <a:defRPr sz="2000">
                <a:solidFill>
                  <a:schemeClr val="tx1"/>
                </a:solidFill>
                <a:latin typeface="+mn-lt"/>
              </a:defRPr>
            </a:lvl8pPr>
            <a:lvl9pPr marL="3721411" indent="-228608" algn="l" defTabSz="912991" rtl="0" fontAlgn="base">
              <a:spcBef>
                <a:spcPct val="20000"/>
              </a:spcBef>
              <a:spcAft>
                <a:spcPct val="0"/>
              </a:spcAft>
              <a:buChar char="»"/>
              <a:defRPr sz="2000">
                <a:solidFill>
                  <a:schemeClr val="tx1"/>
                </a:solidFill>
                <a:latin typeface="+mn-lt"/>
              </a:defRPr>
            </a:lvl9pPr>
          </a:lstStyle>
          <a:p>
            <a:pPr marL="0" indent="0" eaLnBrk="1" hangingPunct="1">
              <a:buFontTx/>
              <a:buNone/>
            </a:pPr>
            <a:r>
              <a:rPr lang="en-GB" altLang="sl-SI" sz="3200" b="1" kern="0" dirty="0">
                <a:solidFill>
                  <a:srgbClr val="00355C"/>
                </a:solidFill>
                <a:latin typeface="Tahoma" panose="020B0604030504040204" pitchFamily="34" charset="0"/>
                <a:ea typeface="Tahoma" panose="020B0604030504040204" pitchFamily="34" charset="0"/>
                <a:cs typeface="Tahoma" panose="020B0604030504040204" pitchFamily="34" charset="0"/>
              </a:rPr>
              <a:t>"It is not the great who will eat the small, but the quick who will eat the slow"</a:t>
            </a:r>
            <a:endParaRPr lang="sl-SI" altLang="sl-SI" sz="1600" i="1"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D0B4D529-779A-4513-B5BF-2F1AFC7ED314}"/>
              </a:ext>
            </a:extLst>
          </p:cNvPr>
          <p:cNvSpPr txBox="1">
            <a:spLocks/>
          </p:cNvSpPr>
          <p:nvPr/>
        </p:nvSpPr>
        <p:spPr>
          <a:xfrm>
            <a:off x="1074821" y="3950283"/>
            <a:ext cx="3080085" cy="419787"/>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pPr algn="l">
              <a:defRPr/>
            </a:pPr>
            <a:r>
              <a:rPr lang="sl-SI" dirty="0">
                <a:solidFill>
                  <a:srgbClr val="002060"/>
                </a:solidFill>
                <a:latin typeface="Tahoma" panose="020B0604030504040204" pitchFamily="34" charset="0"/>
                <a:ea typeface="Tahoma" panose="020B0604030504040204" pitchFamily="34" charset="0"/>
                <a:cs typeface="Tahoma" panose="020B0604030504040204" pitchFamily="34" charset="0"/>
              </a:rPr>
              <a:t>German </a:t>
            </a:r>
            <a:r>
              <a:rPr lang="sl-SI" dirty="0" err="1">
                <a:solidFill>
                  <a:srgbClr val="002060"/>
                </a:solidFill>
                <a:latin typeface="Tahoma" panose="020B0604030504040204" pitchFamily="34" charset="0"/>
                <a:ea typeface="Tahoma" panose="020B0604030504040204" pitchFamily="34" charset="0"/>
                <a:cs typeface="Tahoma" panose="020B0604030504040204" pitchFamily="34" charset="0"/>
              </a:rPr>
              <a:t>proverb</a:t>
            </a:r>
            <a:endParaRPr lang="sl-SI"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2">
            <a:extLst>
              <a:ext uri="{FF2B5EF4-FFF2-40B4-BE49-F238E27FC236}">
                <a16:creationId xmlns:a16="http://schemas.microsoft.com/office/drawing/2014/main" id="{96B02A7F-C3F3-40CD-817F-456ECC9EFC81}"/>
              </a:ext>
            </a:extLst>
          </p:cNvPr>
          <p:cNvSpPr>
            <a:spLocks noChangeArrowheads="1"/>
          </p:cNvSpPr>
          <p:nvPr/>
        </p:nvSpPr>
        <p:spPr bwMode="auto">
          <a:xfrm>
            <a:off x="1173759" y="1193562"/>
            <a:ext cx="2520280" cy="151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93" tIns="45646" rIns="91293" bIns="45646" anchor="ctr"/>
          <a:lstStyle>
            <a:lvl1pPr defTabSz="1001713" eaLnBrk="0" hangingPunct="0">
              <a:spcBef>
                <a:spcPct val="20000"/>
              </a:spcBef>
              <a:buChar char="•"/>
              <a:defRPr sz="2200">
                <a:solidFill>
                  <a:schemeClr val="tx1"/>
                </a:solidFill>
                <a:latin typeface="Arial Unicode MS" pitchFamily="34" charset="-128"/>
              </a:defRPr>
            </a:lvl1pPr>
            <a:lvl2pPr marL="742950" indent="-285750" defTabSz="1001713" eaLnBrk="0" hangingPunct="0">
              <a:spcBef>
                <a:spcPct val="20000"/>
              </a:spcBef>
              <a:buChar char="–"/>
              <a:defRPr sz="2200">
                <a:solidFill>
                  <a:schemeClr val="tx1"/>
                </a:solidFill>
                <a:latin typeface="Arial Unicode MS" pitchFamily="34" charset="-128"/>
              </a:defRPr>
            </a:lvl2pPr>
            <a:lvl3pPr marL="1143000" indent="-228600" defTabSz="1001713" eaLnBrk="0" hangingPunct="0">
              <a:spcBef>
                <a:spcPct val="20000"/>
              </a:spcBef>
              <a:buChar char="•"/>
              <a:defRPr sz="2400">
                <a:solidFill>
                  <a:schemeClr val="tx1"/>
                </a:solidFill>
                <a:latin typeface="Arial Unicode MS" pitchFamily="34" charset="-128"/>
              </a:defRPr>
            </a:lvl3pPr>
            <a:lvl4pPr marL="1600200" indent="-228600" defTabSz="1001713" eaLnBrk="0" hangingPunct="0">
              <a:spcBef>
                <a:spcPct val="20000"/>
              </a:spcBef>
              <a:buChar char="–"/>
              <a:defRPr sz="2000">
                <a:solidFill>
                  <a:schemeClr val="tx1"/>
                </a:solidFill>
                <a:latin typeface="Arial Unicode MS" pitchFamily="34" charset="-128"/>
              </a:defRPr>
            </a:lvl4pPr>
            <a:lvl5pPr marL="2057400" indent="-228600" defTabSz="1001713" eaLnBrk="0" hangingPunct="0">
              <a:spcBef>
                <a:spcPct val="20000"/>
              </a:spcBef>
              <a:buChar char="»"/>
              <a:defRPr sz="2000">
                <a:solidFill>
                  <a:schemeClr val="tx1"/>
                </a:solidFill>
                <a:latin typeface="Arial Unicode MS" pitchFamily="34" charset="-128"/>
              </a:defRPr>
            </a:lvl5pPr>
            <a:lvl6pPr marL="2514600" indent="-228600" defTabSz="1001713" eaLnBrk="0" fontAlgn="base" hangingPunct="0">
              <a:spcBef>
                <a:spcPct val="20000"/>
              </a:spcBef>
              <a:spcAft>
                <a:spcPct val="0"/>
              </a:spcAft>
              <a:buChar char="»"/>
              <a:defRPr sz="2000">
                <a:solidFill>
                  <a:schemeClr val="tx1"/>
                </a:solidFill>
                <a:latin typeface="Arial Unicode MS" pitchFamily="34" charset="-128"/>
              </a:defRPr>
            </a:lvl6pPr>
            <a:lvl7pPr marL="2971800" indent="-228600" defTabSz="1001713" eaLnBrk="0" fontAlgn="base" hangingPunct="0">
              <a:spcBef>
                <a:spcPct val="20000"/>
              </a:spcBef>
              <a:spcAft>
                <a:spcPct val="0"/>
              </a:spcAft>
              <a:buChar char="»"/>
              <a:defRPr sz="2000">
                <a:solidFill>
                  <a:schemeClr val="tx1"/>
                </a:solidFill>
                <a:latin typeface="Arial Unicode MS" pitchFamily="34" charset="-128"/>
              </a:defRPr>
            </a:lvl7pPr>
            <a:lvl8pPr marL="3429000" indent="-228600" defTabSz="1001713" eaLnBrk="0" fontAlgn="base" hangingPunct="0">
              <a:spcBef>
                <a:spcPct val="20000"/>
              </a:spcBef>
              <a:spcAft>
                <a:spcPct val="0"/>
              </a:spcAft>
              <a:buChar char="»"/>
              <a:defRPr sz="2000">
                <a:solidFill>
                  <a:schemeClr val="tx1"/>
                </a:solidFill>
                <a:latin typeface="Arial Unicode MS" pitchFamily="34" charset="-128"/>
              </a:defRPr>
            </a:lvl8pPr>
            <a:lvl9pPr marL="3886200" indent="-228600" defTabSz="1001713" eaLnBrk="0" fontAlgn="base" hangingPunct="0">
              <a:spcBef>
                <a:spcPct val="20000"/>
              </a:spcBef>
              <a:spcAft>
                <a:spcPct val="0"/>
              </a:spcAft>
              <a:buChar char="»"/>
              <a:defRPr sz="2000">
                <a:solidFill>
                  <a:schemeClr val="tx1"/>
                </a:solidFill>
                <a:latin typeface="Arial Unicode MS" pitchFamily="34" charset="-128"/>
              </a:defRPr>
            </a:lvl9pPr>
          </a:lstStyle>
          <a:p>
            <a:pPr algn="ctr" eaLnBrk="1" fontAlgn="base" hangingPunct="1">
              <a:spcBef>
                <a:spcPct val="0"/>
              </a:spcBef>
              <a:spcAft>
                <a:spcPct val="0"/>
              </a:spcAft>
              <a:buFontTx/>
              <a:buNone/>
            </a:pPr>
            <a:r>
              <a:rPr lang="sl-SI" alt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altLang="en-US" sz="3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1" name="PoljeZBesedilom 10">
            <a:extLst>
              <a:ext uri="{FF2B5EF4-FFF2-40B4-BE49-F238E27FC236}">
                <a16:creationId xmlns:a16="http://schemas.microsoft.com/office/drawing/2014/main" id="{E796962C-39D2-47C6-B2D3-2ACA698B0007}"/>
              </a:ext>
            </a:extLst>
          </p:cNvPr>
          <p:cNvSpPr txBox="1"/>
          <p:nvPr/>
        </p:nvSpPr>
        <p:spPr>
          <a:xfrm>
            <a:off x="7571873" y="5630595"/>
            <a:ext cx="2085474" cy="369332"/>
          </a:xfrm>
          <a:prstGeom prst="rect">
            <a:avLst/>
          </a:prstGeom>
          <a:noFill/>
        </p:spPr>
        <p:txBody>
          <a:bodyPr wrap="square">
            <a:spAutoFit/>
          </a:bodyPr>
          <a:lstStyle/>
          <a:p>
            <a:r>
              <a:rPr lang="sl-SI" altLang="sl-SI" sz="1800" i="1" kern="0" dirty="0" err="1">
                <a:solidFill>
                  <a:srgbClr val="000000"/>
                </a:solidFill>
                <a:latin typeface="Tahoma" panose="020B0604030504040204" pitchFamily="34" charset="0"/>
                <a:ea typeface="Tahoma" panose="020B0604030504040204" pitchFamily="34" charset="0"/>
                <a:cs typeface="Tahoma" panose="020B0604030504040204" pitchFamily="34" charset="0"/>
              </a:rPr>
              <a:t>Heinz</a:t>
            </a:r>
            <a:r>
              <a:rPr lang="sl-SI" altLang="sl-SI" sz="1800" i="1" kern="0" dirty="0">
                <a:solidFill>
                  <a:srgbClr val="000000"/>
                </a:solidFill>
                <a:latin typeface="Tahoma" panose="020B0604030504040204" pitchFamily="34" charset="0"/>
                <a:ea typeface="Tahoma" panose="020B0604030504040204" pitchFamily="34" charset="0"/>
                <a:cs typeface="Tahoma" panose="020B0604030504040204" pitchFamily="34" charset="0"/>
              </a:rPr>
              <a:t> Peter </a:t>
            </a:r>
            <a:r>
              <a:rPr lang="sl-SI" altLang="sl-SI" sz="1800" i="1" kern="0" dirty="0" err="1">
                <a:solidFill>
                  <a:srgbClr val="000000"/>
                </a:solidFill>
                <a:latin typeface="Tahoma" panose="020B0604030504040204" pitchFamily="34" charset="0"/>
                <a:ea typeface="Tahoma" panose="020B0604030504040204" pitchFamily="34" charset="0"/>
                <a:cs typeface="Tahoma" panose="020B0604030504040204" pitchFamily="34" charset="0"/>
              </a:rPr>
              <a:t>Halek</a:t>
            </a:r>
            <a:endParaRPr lang="en-GB" dirty="0"/>
          </a:p>
        </p:txBody>
      </p:sp>
    </p:spTree>
    <p:extLst>
      <p:ext uri="{BB962C8B-B14F-4D97-AF65-F5344CB8AC3E}">
        <p14:creationId xmlns:p14="http://schemas.microsoft.com/office/powerpoint/2010/main" val="3652829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2E1531-EBCF-40CE-9F41-7071938BAE09}"/>
              </a:ext>
            </a:extLst>
          </p:cNvPr>
          <p:cNvSpPr>
            <a:spLocks noGrp="1"/>
          </p:cNvSpPr>
          <p:nvPr>
            <p:ph type="title"/>
          </p:nvPr>
        </p:nvSpPr>
        <p:spPr>
          <a:xfrm>
            <a:off x="527381" y="274638"/>
            <a:ext cx="4397545" cy="1313530"/>
          </a:xfrm>
        </p:spPr>
        <p:txBody>
          <a:bodyPr>
            <a:normAutofit/>
          </a:bodyPr>
          <a:lstStyle/>
          <a:p>
            <a:pPr algn="l"/>
            <a:r>
              <a:rPr lang="en-GB" dirty="0"/>
              <a:t>Nine main pillars of technologies for I 4.0</a:t>
            </a:r>
          </a:p>
        </p:txBody>
      </p:sp>
      <p:pic>
        <p:nvPicPr>
          <p:cNvPr id="4" name="Picture 2">
            <a:extLst>
              <a:ext uri="{FF2B5EF4-FFF2-40B4-BE49-F238E27FC236}">
                <a16:creationId xmlns:a16="http://schemas.microsoft.com/office/drawing/2014/main" id="{EBDFF18B-9796-41E2-9959-C0220F24E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803" t="33493" r="39465" b="18452"/>
          <a:stretch>
            <a:fillRect/>
          </a:stretch>
        </p:blipFill>
        <p:spPr bwMode="auto">
          <a:xfrm>
            <a:off x="4844716" y="176798"/>
            <a:ext cx="7125283" cy="6479213"/>
          </a:xfrm>
          <a:prstGeom prst="rect">
            <a:avLst/>
          </a:prstGeom>
          <a:noFill/>
          <a:ln>
            <a:noFill/>
          </a:ln>
          <a:extLst>
            <a:ext uri="{909E8E84-426E-40DD-AFC4-6F175D3DCCD1}">
              <a14:hiddenFill xmlns:a14="http://schemas.microsoft.com/office/drawing/2010/main">
                <a:gradFill rotWithShape="0">
                  <a:gsLst>
                    <a:gs pos="0">
                      <a:schemeClr val="accent1"/>
                    </a:gs>
                    <a:gs pos="100000">
                      <a:srgbClr val="804B00"/>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jeZBesedilom 4">
            <a:extLst>
              <a:ext uri="{FF2B5EF4-FFF2-40B4-BE49-F238E27FC236}">
                <a16:creationId xmlns:a16="http://schemas.microsoft.com/office/drawing/2014/main" id="{A906FA3C-4AE7-41ED-A800-0B1516648B84}"/>
              </a:ext>
            </a:extLst>
          </p:cNvPr>
          <p:cNvSpPr txBox="1"/>
          <p:nvPr/>
        </p:nvSpPr>
        <p:spPr>
          <a:xfrm>
            <a:off x="3705726" y="5903495"/>
            <a:ext cx="1090363" cy="276999"/>
          </a:xfrm>
          <a:prstGeom prst="rect">
            <a:avLst/>
          </a:prstGeom>
          <a:noFill/>
        </p:spPr>
        <p:txBody>
          <a:bodyPr wrap="none" rtlCol="0">
            <a:spAutoFit/>
          </a:bodyPr>
          <a:lstStyle/>
          <a:p>
            <a:r>
              <a:rPr lang="sl-SI" sz="1200" i="1" dirty="0" err="1">
                <a:solidFill>
                  <a:schemeClr val="bg1">
                    <a:lumMod val="50000"/>
                  </a:schemeClr>
                </a:solidFill>
                <a:latin typeface="Arial" panose="020B0604020202020204" pitchFamily="34" charset="0"/>
                <a:cs typeface="Arial" panose="020B0604020202020204" pitchFamily="34" charset="0"/>
              </a:rPr>
              <a:t>Source</a:t>
            </a:r>
            <a:r>
              <a:rPr lang="sl-SI" sz="1200" i="1" dirty="0">
                <a:solidFill>
                  <a:schemeClr val="bg1">
                    <a:lumMod val="50000"/>
                  </a:schemeClr>
                </a:solidFill>
                <a:latin typeface="Arial" panose="020B0604020202020204" pitchFamily="34" charset="0"/>
                <a:cs typeface="Arial" panose="020B0604020202020204" pitchFamily="34" charset="0"/>
              </a:rPr>
              <a:t>: BCG</a:t>
            </a:r>
            <a:endParaRPr lang="en-GB" sz="1200" i="1" dirty="0">
              <a:solidFill>
                <a:schemeClr val="bg1">
                  <a:lumMod val="50000"/>
                </a:schemeClr>
              </a:solidFill>
              <a:latin typeface="Arial" panose="020B0604020202020204" pitchFamily="34" charset="0"/>
              <a:cs typeface="Arial" panose="020B0604020202020204" pitchFamily="34" charset="0"/>
            </a:endParaRPr>
          </a:p>
        </p:txBody>
      </p:sp>
      <p:sp>
        <p:nvSpPr>
          <p:cNvPr id="6" name="Pravokotnik 5">
            <a:extLst>
              <a:ext uri="{FF2B5EF4-FFF2-40B4-BE49-F238E27FC236}">
                <a16:creationId xmlns:a16="http://schemas.microsoft.com/office/drawing/2014/main" id="{81EEA37D-BAA5-4629-9193-737DB58F557A}"/>
              </a:ext>
            </a:extLst>
          </p:cNvPr>
          <p:cNvSpPr/>
          <p:nvPr/>
        </p:nvSpPr>
        <p:spPr>
          <a:xfrm>
            <a:off x="1734369" y="4575071"/>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mc:AlternateContent xmlns:mc="http://schemas.openxmlformats.org/markup-compatibility/2006" xmlns:p14="http://schemas.microsoft.com/office/powerpoint/2010/main">
        <mc:Choice Requires="p14">
          <p:contentPart p14:bwMode="auto" r:id="rId3">
            <p14:nvContentPartPr>
              <p14:cNvPr id="10" name="Rokopis 9">
                <a:extLst>
                  <a:ext uri="{FF2B5EF4-FFF2-40B4-BE49-F238E27FC236}">
                    <a16:creationId xmlns:a16="http://schemas.microsoft.com/office/drawing/2014/main" id="{EA56E9B9-97AF-47C8-A591-B4742A9DC82D}"/>
                  </a:ext>
                </a:extLst>
              </p14:cNvPr>
              <p14:cNvContentPartPr/>
              <p14:nvPr/>
            </p14:nvContentPartPr>
            <p14:xfrm>
              <a:off x="6985036" y="4825203"/>
              <a:ext cx="800280" cy="645120"/>
            </p14:xfrm>
          </p:contentPart>
        </mc:Choice>
        <mc:Fallback xmlns="">
          <p:pic>
            <p:nvPicPr>
              <p:cNvPr id="10" name="Rokopis 9">
                <a:extLst>
                  <a:ext uri="{FF2B5EF4-FFF2-40B4-BE49-F238E27FC236}">
                    <a16:creationId xmlns:a16="http://schemas.microsoft.com/office/drawing/2014/main" id="{EA56E9B9-97AF-47C8-A591-B4742A9DC82D}"/>
                  </a:ext>
                </a:extLst>
              </p:cNvPr>
              <p:cNvPicPr/>
              <p:nvPr/>
            </p:nvPicPr>
            <p:blipFill>
              <a:blip r:embed="rId4"/>
              <a:stretch>
                <a:fillRect/>
              </a:stretch>
            </p:blipFill>
            <p:spPr>
              <a:xfrm>
                <a:off x="6967396" y="4807203"/>
                <a:ext cx="835920" cy="680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Rokopis 10">
                <a:extLst>
                  <a:ext uri="{FF2B5EF4-FFF2-40B4-BE49-F238E27FC236}">
                    <a16:creationId xmlns:a16="http://schemas.microsoft.com/office/drawing/2014/main" id="{5971EF9C-BC71-4C77-A45E-3AEB5EDF33C2}"/>
                  </a:ext>
                </a:extLst>
              </p14:cNvPr>
              <p14:cNvContentPartPr/>
              <p14:nvPr/>
            </p14:nvContentPartPr>
            <p14:xfrm>
              <a:off x="7945156" y="5150283"/>
              <a:ext cx="15480" cy="50040"/>
            </p14:xfrm>
          </p:contentPart>
        </mc:Choice>
        <mc:Fallback xmlns="">
          <p:pic>
            <p:nvPicPr>
              <p:cNvPr id="11" name="Rokopis 10">
                <a:extLst>
                  <a:ext uri="{FF2B5EF4-FFF2-40B4-BE49-F238E27FC236}">
                    <a16:creationId xmlns:a16="http://schemas.microsoft.com/office/drawing/2014/main" id="{5971EF9C-BC71-4C77-A45E-3AEB5EDF33C2}"/>
                  </a:ext>
                </a:extLst>
              </p:cNvPr>
              <p:cNvPicPr/>
              <p:nvPr/>
            </p:nvPicPr>
            <p:blipFill>
              <a:blip r:embed="rId6"/>
              <a:stretch>
                <a:fillRect/>
              </a:stretch>
            </p:blipFill>
            <p:spPr>
              <a:xfrm>
                <a:off x="7927156" y="5132643"/>
                <a:ext cx="5112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Rokopis 11">
                <a:extLst>
                  <a:ext uri="{FF2B5EF4-FFF2-40B4-BE49-F238E27FC236}">
                    <a16:creationId xmlns:a16="http://schemas.microsoft.com/office/drawing/2014/main" id="{3CDF4586-D76A-482B-8D08-86D19941A960}"/>
                  </a:ext>
                </a:extLst>
              </p14:cNvPr>
              <p14:cNvContentPartPr/>
              <p14:nvPr/>
            </p14:nvContentPartPr>
            <p14:xfrm>
              <a:off x="8058556" y="4922763"/>
              <a:ext cx="186120" cy="269640"/>
            </p14:xfrm>
          </p:contentPart>
        </mc:Choice>
        <mc:Fallback xmlns="">
          <p:pic>
            <p:nvPicPr>
              <p:cNvPr id="12" name="Rokopis 11">
                <a:extLst>
                  <a:ext uri="{FF2B5EF4-FFF2-40B4-BE49-F238E27FC236}">
                    <a16:creationId xmlns:a16="http://schemas.microsoft.com/office/drawing/2014/main" id="{3CDF4586-D76A-482B-8D08-86D19941A960}"/>
                  </a:ext>
                </a:extLst>
              </p:cNvPr>
              <p:cNvPicPr/>
              <p:nvPr/>
            </p:nvPicPr>
            <p:blipFill>
              <a:blip r:embed="rId8"/>
              <a:stretch>
                <a:fillRect/>
              </a:stretch>
            </p:blipFill>
            <p:spPr>
              <a:xfrm>
                <a:off x="8040916" y="4905123"/>
                <a:ext cx="22176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Rokopis 12">
                <a:extLst>
                  <a:ext uri="{FF2B5EF4-FFF2-40B4-BE49-F238E27FC236}">
                    <a16:creationId xmlns:a16="http://schemas.microsoft.com/office/drawing/2014/main" id="{A093F6DD-B14E-4601-AE5C-60CD7EC9956F}"/>
                  </a:ext>
                </a:extLst>
              </p14:cNvPr>
              <p14:cNvContentPartPr/>
              <p14:nvPr/>
            </p14:nvContentPartPr>
            <p14:xfrm>
              <a:off x="8379316" y="5101323"/>
              <a:ext cx="50040" cy="61200"/>
            </p14:xfrm>
          </p:contentPart>
        </mc:Choice>
        <mc:Fallback xmlns="">
          <p:pic>
            <p:nvPicPr>
              <p:cNvPr id="13" name="Rokopis 12">
                <a:extLst>
                  <a:ext uri="{FF2B5EF4-FFF2-40B4-BE49-F238E27FC236}">
                    <a16:creationId xmlns:a16="http://schemas.microsoft.com/office/drawing/2014/main" id="{A093F6DD-B14E-4601-AE5C-60CD7EC9956F}"/>
                  </a:ext>
                </a:extLst>
              </p:cNvPr>
              <p:cNvPicPr/>
              <p:nvPr/>
            </p:nvPicPr>
            <p:blipFill>
              <a:blip r:embed="rId10"/>
              <a:stretch>
                <a:fillRect/>
              </a:stretch>
            </p:blipFill>
            <p:spPr>
              <a:xfrm>
                <a:off x="8361316" y="5083323"/>
                <a:ext cx="8568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Rokopis 19">
                <a:extLst>
                  <a:ext uri="{FF2B5EF4-FFF2-40B4-BE49-F238E27FC236}">
                    <a16:creationId xmlns:a16="http://schemas.microsoft.com/office/drawing/2014/main" id="{2C8AC0A9-F420-4EA5-8563-E1A11D13CED0}"/>
                  </a:ext>
                </a:extLst>
              </p14:cNvPr>
              <p14:cNvContentPartPr/>
              <p14:nvPr/>
            </p14:nvContentPartPr>
            <p14:xfrm>
              <a:off x="6196636" y="3762123"/>
              <a:ext cx="469800" cy="344520"/>
            </p14:xfrm>
          </p:contentPart>
        </mc:Choice>
        <mc:Fallback xmlns="">
          <p:pic>
            <p:nvPicPr>
              <p:cNvPr id="20" name="Rokopis 19">
                <a:extLst>
                  <a:ext uri="{FF2B5EF4-FFF2-40B4-BE49-F238E27FC236}">
                    <a16:creationId xmlns:a16="http://schemas.microsoft.com/office/drawing/2014/main" id="{2C8AC0A9-F420-4EA5-8563-E1A11D13CED0}"/>
                  </a:ext>
                </a:extLst>
              </p:cNvPr>
              <p:cNvPicPr/>
              <p:nvPr/>
            </p:nvPicPr>
            <p:blipFill>
              <a:blip r:embed="rId12"/>
              <a:stretch>
                <a:fillRect/>
              </a:stretch>
            </p:blipFill>
            <p:spPr>
              <a:xfrm>
                <a:off x="6178650" y="3744483"/>
                <a:ext cx="505413" cy="380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Rokopis 20">
                <a:extLst>
                  <a:ext uri="{FF2B5EF4-FFF2-40B4-BE49-F238E27FC236}">
                    <a16:creationId xmlns:a16="http://schemas.microsoft.com/office/drawing/2014/main" id="{9B5C7EA6-6884-4986-910B-07DF8CFA8A20}"/>
                  </a:ext>
                </a:extLst>
              </p14:cNvPr>
              <p14:cNvContentPartPr/>
              <p14:nvPr/>
            </p14:nvContentPartPr>
            <p14:xfrm>
              <a:off x="6158836" y="3181803"/>
              <a:ext cx="437400" cy="472320"/>
            </p14:xfrm>
          </p:contentPart>
        </mc:Choice>
        <mc:Fallback xmlns="">
          <p:pic>
            <p:nvPicPr>
              <p:cNvPr id="21" name="Rokopis 20">
                <a:extLst>
                  <a:ext uri="{FF2B5EF4-FFF2-40B4-BE49-F238E27FC236}">
                    <a16:creationId xmlns:a16="http://schemas.microsoft.com/office/drawing/2014/main" id="{9B5C7EA6-6884-4986-910B-07DF8CFA8A20}"/>
                  </a:ext>
                </a:extLst>
              </p:cNvPr>
              <p:cNvPicPr/>
              <p:nvPr/>
            </p:nvPicPr>
            <p:blipFill>
              <a:blip r:embed="rId14"/>
              <a:stretch>
                <a:fillRect/>
              </a:stretch>
            </p:blipFill>
            <p:spPr>
              <a:xfrm>
                <a:off x="6141211" y="3163803"/>
                <a:ext cx="473011" cy="507960"/>
              </a:xfrm>
              <a:prstGeom prst="rect">
                <a:avLst/>
              </a:prstGeom>
            </p:spPr>
          </p:pic>
        </mc:Fallback>
      </mc:AlternateContent>
    </p:spTree>
    <p:extLst>
      <p:ext uri="{BB962C8B-B14F-4D97-AF65-F5344CB8AC3E}">
        <p14:creationId xmlns:p14="http://schemas.microsoft.com/office/powerpoint/2010/main" val="374163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C445AA0-D3F1-4C82-8B2C-0209A13561E9}"/>
              </a:ext>
            </a:extLst>
          </p:cNvPr>
          <p:cNvSpPr>
            <a:spLocks noGrp="1"/>
          </p:cNvSpPr>
          <p:nvPr>
            <p:ph type="title"/>
          </p:nvPr>
        </p:nvSpPr>
        <p:spPr/>
        <p:txBody>
          <a:bodyPr>
            <a:normAutofit/>
          </a:bodyPr>
          <a:lstStyle/>
          <a:p>
            <a:pPr algn="l"/>
            <a:r>
              <a:rPr lang="en-GB" dirty="0"/>
              <a:t>Components of Industry 4.0</a:t>
            </a:r>
          </a:p>
        </p:txBody>
      </p:sp>
      <p:pic>
        <p:nvPicPr>
          <p:cNvPr id="4" name="Picture 5" descr="\\axx-data\profiles$\kolsdorf\Desktop\schaubild_0_en.jpg">
            <a:extLst>
              <a:ext uri="{FF2B5EF4-FFF2-40B4-BE49-F238E27FC236}">
                <a16:creationId xmlns:a16="http://schemas.microsoft.com/office/drawing/2014/main" id="{D66A1F5D-A76A-45CF-BDB2-0804E5E9A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158" t="1985" r="13989" b="4869"/>
          <a:stretch>
            <a:fillRect/>
          </a:stretch>
        </p:blipFill>
        <p:spPr bwMode="auto">
          <a:xfrm>
            <a:off x="3964906" y="899778"/>
            <a:ext cx="7958138"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3">
            <a:extLst>
              <a:ext uri="{FF2B5EF4-FFF2-40B4-BE49-F238E27FC236}">
                <a16:creationId xmlns:a16="http://schemas.microsoft.com/office/drawing/2014/main" id="{CD734FF9-C5D6-4E75-86D7-F263F39900A0}"/>
              </a:ext>
            </a:extLst>
          </p:cNvPr>
          <p:cNvSpPr txBox="1">
            <a:spLocks noChangeArrowheads="1"/>
          </p:cNvSpPr>
          <p:nvPr/>
        </p:nvSpPr>
        <p:spPr bwMode="auto">
          <a:xfrm>
            <a:off x="1270585" y="5919955"/>
            <a:ext cx="2698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 typeface="Wingdings" panose="05000000000000000000" pitchFamily="2" charset="2"/>
              <a:buNone/>
              <a:defRPr/>
            </a:pPr>
            <a:r>
              <a:rPr lang="sl-SI" altLang="en-US" sz="1200" i="1" dirty="0" err="1">
                <a:solidFill>
                  <a:schemeClr val="bg1">
                    <a:lumMod val="50000"/>
                  </a:schemeClr>
                </a:solidFill>
                <a:latin typeface="Verdana" panose="020B0604030504040204" pitchFamily="34" charset="0"/>
              </a:rPr>
              <a:t>Source</a:t>
            </a:r>
            <a:r>
              <a:rPr lang="sl-SI" altLang="en-US" sz="1200" i="1" dirty="0">
                <a:solidFill>
                  <a:schemeClr val="bg1">
                    <a:lumMod val="50000"/>
                  </a:schemeClr>
                </a:solidFill>
                <a:latin typeface="Verdana" panose="020B0604030504040204" pitchFamily="34" charset="0"/>
              </a:rPr>
              <a:t>: </a:t>
            </a:r>
            <a:r>
              <a:rPr lang="sl-SI" altLang="en-US" sz="1200" i="1" dirty="0" err="1">
                <a:solidFill>
                  <a:schemeClr val="bg1">
                    <a:lumMod val="50000"/>
                  </a:schemeClr>
                </a:solidFill>
              </a:rPr>
              <a:t>Goodarz</a:t>
            </a:r>
            <a:r>
              <a:rPr lang="sl-SI" altLang="en-US" sz="1200" i="1" dirty="0">
                <a:solidFill>
                  <a:schemeClr val="bg1">
                    <a:lumMod val="50000"/>
                  </a:schemeClr>
                </a:solidFill>
              </a:rPr>
              <a:t>, </a:t>
            </a:r>
            <a:r>
              <a:rPr lang="sl-SI" altLang="en-US" sz="1200" i="1" dirty="0" err="1">
                <a:solidFill>
                  <a:schemeClr val="bg1">
                    <a:lumMod val="50000"/>
                  </a:schemeClr>
                </a:solidFill>
              </a:rPr>
              <a:t>Axxessio</a:t>
            </a:r>
            <a:r>
              <a:rPr lang="sl-SI" altLang="en-US" sz="1200" i="1" dirty="0">
                <a:solidFill>
                  <a:schemeClr val="bg1">
                    <a:lumMod val="50000"/>
                  </a:schemeClr>
                </a:solidFill>
              </a:rPr>
              <a:t> </a:t>
            </a:r>
            <a:r>
              <a:rPr lang="sl-SI" altLang="en-US" sz="1200" i="1" dirty="0" err="1">
                <a:solidFill>
                  <a:schemeClr val="bg1">
                    <a:lumMod val="50000"/>
                  </a:schemeClr>
                </a:solidFill>
              </a:rPr>
              <a:t>GmbH</a:t>
            </a:r>
            <a:endParaRPr lang="en-US" altLang="en-US" sz="1200" i="1" dirty="0">
              <a:solidFill>
                <a:schemeClr val="bg1">
                  <a:lumMod val="50000"/>
                </a:schemeClr>
              </a:solidFill>
              <a:latin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3">
            <p14:nvContentPartPr>
              <p14:cNvPr id="20" name="Rokopis 19">
                <a:extLst>
                  <a:ext uri="{FF2B5EF4-FFF2-40B4-BE49-F238E27FC236}">
                    <a16:creationId xmlns:a16="http://schemas.microsoft.com/office/drawing/2014/main" id="{986B66BC-D176-457A-83EE-9AE011952404}"/>
                  </a:ext>
                </a:extLst>
              </p14:cNvPr>
              <p14:cNvContentPartPr/>
              <p14:nvPr/>
            </p14:nvContentPartPr>
            <p14:xfrm>
              <a:off x="367000" y="1945160"/>
              <a:ext cx="2968200" cy="1613880"/>
            </p14:xfrm>
          </p:contentPart>
        </mc:Choice>
        <mc:Fallback xmlns="">
          <p:pic>
            <p:nvPicPr>
              <p:cNvPr id="20" name="Rokopis 19">
                <a:extLst>
                  <a:ext uri="{FF2B5EF4-FFF2-40B4-BE49-F238E27FC236}">
                    <a16:creationId xmlns:a16="http://schemas.microsoft.com/office/drawing/2014/main" id="{986B66BC-D176-457A-83EE-9AE011952404}"/>
                  </a:ext>
                </a:extLst>
              </p:cNvPr>
              <p:cNvPicPr/>
              <p:nvPr/>
            </p:nvPicPr>
            <p:blipFill>
              <a:blip r:embed="rId4"/>
              <a:stretch>
                <a:fillRect/>
              </a:stretch>
            </p:blipFill>
            <p:spPr>
              <a:xfrm>
                <a:off x="349000" y="1927164"/>
                <a:ext cx="3003840" cy="164951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3" name="Rokopis 22">
                <a:extLst>
                  <a:ext uri="{FF2B5EF4-FFF2-40B4-BE49-F238E27FC236}">
                    <a16:creationId xmlns:a16="http://schemas.microsoft.com/office/drawing/2014/main" id="{A5DF201D-DF18-4DAB-BACE-FACD238AE8E7}"/>
                  </a:ext>
                </a:extLst>
              </p14:cNvPr>
              <p14:cNvContentPartPr/>
              <p14:nvPr/>
            </p14:nvContentPartPr>
            <p14:xfrm>
              <a:off x="5634880" y="2584880"/>
              <a:ext cx="479160" cy="759960"/>
            </p14:xfrm>
          </p:contentPart>
        </mc:Choice>
        <mc:Fallback xmlns="">
          <p:pic>
            <p:nvPicPr>
              <p:cNvPr id="23" name="Rokopis 22">
                <a:extLst>
                  <a:ext uri="{FF2B5EF4-FFF2-40B4-BE49-F238E27FC236}">
                    <a16:creationId xmlns:a16="http://schemas.microsoft.com/office/drawing/2014/main" id="{A5DF201D-DF18-4DAB-BACE-FACD238AE8E7}"/>
                  </a:ext>
                </a:extLst>
              </p:cNvPr>
              <p:cNvPicPr/>
              <p:nvPr/>
            </p:nvPicPr>
            <p:blipFill>
              <a:blip r:embed="rId6"/>
              <a:stretch>
                <a:fillRect/>
              </a:stretch>
            </p:blipFill>
            <p:spPr>
              <a:xfrm>
                <a:off x="5616880" y="2566880"/>
                <a:ext cx="514800" cy="795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1" name="Rokopis 30">
                <a:extLst>
                  <a:ext uri="{FF2B5EF4-FFF2-40B4-BE49-F238E27FC236}">
                    <a16:creationId xmlns:a16="http://schemas.microsoft.com/office/drawing/2014/main" id="{0EBED027-AF1C-4161-BDF4-721A95E7BD58}"/>
                  </a:ext>
                </a:extLst>
              </p14:cNvPr>
              <p14:cNvContentPartPr/>
              <p14:nvPr/>
            </p14:nvContentPartPr>
            <p14:xfrm>
              <a:off x="5510680" y="4736960"/>
              <a:ext cx="596520" cy="856080"/>
            </p14:xfrm>
          </p:contentPart>
        </mc:Choice>
        <mc:Fallback xmlns="">
          <p:pic>
            <p:nvPicPr>
              <p:cNvPr id="31" name="Rokopis 30">
                <a:extLst>
                  <a:ext uri="{FF2B5EF4-FFF2-40B4-BE49-F238E27FC236}">
                    <a16:creationId xmlns:a16="http://schemas.microsoft.com/office/drawing/2014/main" id="{0EBED027-AF1C-4161-BDF4-721A95E7BD58}"/>
                  </a:ext>
                </a:extLst>
              </p:cNvPr>
              <p:cNvPicPr/>
              <p:nvPr/>
            </p:nvPicPr>
            <p:blipFill>
              <a:blip r:embed="rId8"/>
              <a:stretch>
                <a:fillRect/>
              </a:stretch>
            </p:blipFill>
            <p:spPr>
              <a:xfrm>
                <a:off x="5492680" y="4718960"/>
                <a:ext cx="632160" cy="891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2" name="Rokopis 31">
                <a:extLst>
                  <a:ext uri="{FF2B5EF4-FFF2-40B4-BE49-F238E27FC236}">
                    <a16:creationId xmlns:a16="http://schemas.microsoft.com/office/drawing/2014/main" id="{1ADB8878-75C5-4483-A795-336A577BE9A8}"/>
                  </a:ext>
                </a:extLst>
              </p14:cNvPr>
              <p14:cNvContentPartPr/>
              <p14:nvPr/>
            </p14:nvContentPartPr>
            <p14:xfrm>
              <a:off x="9832120" y="4501880"/>
              <a:ext cx="686520" cy="713160"/>
            </p14:xfrm>
          </p:contentPart>
        </mc:Choice>
        <mc:Fallback xmlns="">
          <p:pic>
            <p:nvPicPr>
              <p:cNvPr id="32" name="Rokopis 31">
                <a:extLst>
                  <a:ext uri="{FF2B5EF4-FFF2-40B4-BE49-F238E27FC236}">
                    <a16:creationId xmlns:a16="http://schemas.microsoft.com/office/drawing/2014/main" id="{1ADB8878-75C5-4483-A795-336A577BE9A8}"/>
                  </a:ext>
                </a:extLst>
              </p:cNvPr>
              <p:cNvPicPr/>
              <p:nvPr/>
            </p:nvPicPr>
            <p:blipFill>
              <a:blip r:embed="rId10"/>
              <a:stretch>
                <a:fillRect/>
              </a:stretch>
            </p:blipFill>
            <p:spPr>
              <a:xfrm>
                <a:off x="9814480" y="4484240"/>
                <a:ext cx="722160" cy="748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7" name="Rokopis 66">
                <a:extLst>
                  <a:ext uri="{FF2B5EF4-FFF2-40B4-BE49-F238E27FC236}">
                    <a16:creationId xmlns:a16="http://schemas.microsoft.com/office/drawing/2014/main" id="{DCDFFC48-AFB1-4B9A-B9BF-9789C8F68839}"/>
                  </a:ext>
                </a:extLst>
              </p14:cNvPr>
              <p14:cNvContentPartPr/>
              <p14:nvPr/>
            </p14:nvContentPartPr>
            <p14:xfrm>
              <a:off x="9649960" y="1210040"/>
              <a:ext cx="2384640" cy="938520"/>
            </p14:xfrm>
          </p:contentPart>
        </mc:Choice>
        <mc:Fallback xmlns="">
          <p:pic>
            <p:nvPicPr>
              <p:cNvPr id="67" name="Rokopis 66">
                <a:extLst>
                  <a:ext uri="{FF2B5EF4-FFF2-40B4-BE49-F238E27FC236}">
                    <a16:creationId xmlns:a16="http://schemas.microsoft.com/office/drawing/2014/main" id="{DCDFFC48-AFB1-4B9A-B9BF-9789C8F68839}"/>
                  </a:ext>
                </a:extLst>
              </p:cNvPr>
              <p:cNvPicPr/>
              <p:nvPr/>
            </p:nvPicPr>
            <p:blipFill>
              <a:blip r:embed="rId12"/>
              <a:stretch>
                <a:fillRect/>
              </a:stretch>
            </p:blipFill>
            <p:spPr>
              <a:xfrm>
                <a:off x="9632320" y="1192400"/>
                <a:ext cx="2420280" cy="974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3" name="Rokopis 72">
                <a:extLst>
                  <a:ext uri="{FF2B5EF4-FFF2-40B4-BE49-F238E27FC236}">
                    <a16:creationId xmlns:a16="http://schemas.microsoft.com/office/drawing/2014/main" id="{4F78A913-7971-4C1E-B213-F772D4564B6A}"/>
                  </a:ext>
                </a:extLst>
              </p14:cNvPr>
              <p14:cNvContentPartPr/>
              <p14:nvPr/>
            </p14:nvContentPartPr>
            <p14:xfrm>
              <a:off x="9894760" y="2279960"/>
              <a:ext cx="2065320" cy="1198080"/>
            </p14:xfrm>
          </p:contentPart>
        </mc:Choice>
        <mc:Fallback xmlns="">
          <p:pic>
            <p:nvPicPr>
              <p:cNvPr id="73" name="Rokopis 72">
                <a:extLst>
                  <a:ext uri="{FF2B5EF4-FFF2-40B4-BE49-F238E27FC236}">
                    <a16:creationId xmlns:a16="http://schemas.microsoft.com/office/drawing/2014/main" id="{4F78A913-7971-4C1E-B213-F772D4564B6A}"/>
                  </a:ext>
                </a:extLst>
              </p:cNvPr>
              <p:cNvPicPr/>
              <p:nvPr/>
            </p:nvPicPr>
            <p:blipFill>
              <a:blip r:embed="rId14"/>
              <a:stretch>
                <a:fillRect/>
              </a:stretch>
            </p:blipFill>
            <p:spPr>
              <a:xfrm>
                <a:off x="9876763" y="2261960"/>
                <a:ext cx="2100954" cy="1233720"/>
              </a:xfrm>
              <a:prstGeom prst="rect">
                <a:avLst/>
              </a:prstGeom>
            </p:spPr>
          </p:pic>
        </mc:Fallback>
      </mc:AlternateContent>
      <p:sp>
        <p:nvSpPr>
          <p:cNvPr id="11" name="Pravokotnik 10">
            <a:extLst>
              <a:ext uri="{FF2B5EF4-FFF2-40B4-BE49-F238E27FC236}">
                <a16:creationId xmlns:a16="http://schemas.microsoft.com/office/drawing/2014/main" id="{BBF2F476-7B06-4805-90DA-2D24B0F5F912}"/>
              </a:ext>
            </a:extLst>
          </p:cNvPr>
          <p:cNvSpPr/>
          <p:nvPr/>
        </p:nvSpPr>
        <p:spPr>
          <a:xfrm>
            <a:off x="880259" y="4293718"/>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mc:AlternateContent xmlns:mc="http://schemas.openxmlformats.org/markup-compatibility/2006" xmlns:p14="http://schemas.microsoft.com/office/powerpoint/2010/main">
        <mc:Choice Requires="p14">
          <p:contentPart p14:bwMode="auto" r:id="rId15">
            <p14:nvContentPartPr>
              <p14:cNvPr id="37" name="Rokopis 36">
                <a:extLst>
                  <a:ext uri="{FF2B5EF4-FFF2-40B4-BE49-F238E27FC236}">
                    <a16:creationId xmlns:a16="http://schemas.microsoft.com/office/drawing/2014/main" id="{871B21DE-31B5-4FC3-B542-A5067ECBE0FE}"/>
                  </a:ext>
                </a:extLst>
              </p14:cNvPr>
              <p14:cNvContentPartPr/>
              <p14:nvPr/>
            </p14:nvContentPartPr>
            <p14:xfrm>
              <a:off x="3970396" y="3808203"/>
              <a:ext cx="1208160" cy="2080440"/>
            </p14:xfrm>
          </p:contentPart>
        </mc:Choice>
        <mc:Fallback xmlns="">
          <p:pic>
            <p:nvPicPr>
              <p:cNvPr id="37" name="Rokopis 36">
                <a:extLst>
                  <a:ext uri="{FF2B5EF4-FFF2-40B4-BE49-F238E27FC236}">
                    <a16:creationId xmlns:a16="http://schemas.microsoft.com/office/drawing/2014/main" id="{871B21DE-31B5-4FC3-B542-A5067ECBE0FE}"/>
                  </a:ext>
                </a:extLst>
              </p:cNvPr>
              <p:cNvPicPr/>
              <p:nvPr/>
            </p:nvPicPr>
            <p:blipFill>
              <a:blip r:embed="rId16"/>
              <a:stretch>
                <a:fillRect/>
              </a:stretch>
            </p:blipFill>
            <p:spPr>
              <a:xfrm>
                <a:off x="3952396" y="3790203"/>
                <a:ext cx="1243800" cy="2116080"/>
              </a:xfrm>
              <a:prstGeom prst="rect">
                <a:avLst/>
              </a:prstGeom>
            </p:spPr>
          </p:pic>
        </mc:Fallback>
      </mc:AlternateContent>
    </p:spTree>
    <p:extLst>
      <p:ext uri="{BB962C8B-B14F-4D97-AF65-F5344CB8AC3E}">
        <p14:creationId xmlns:p14="http://schemas.microsoft.com/office/powerpoint/2010/main" val="164563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33A6BDA-AE40-4E4F-9BEF-BDE7511C0419}"/>
              </a:ext>
            </a:extLst>
          </p:cNvPr>
          <p:cNvSpPr>
            <a:spLocks noGrp="1"/>
          </p:cNvSpPr>
          <p:nvPr>
            <p:ph type="title"/>
          </p:nvPr>
        </p:nvSpPr>
        <p:spPr/>
        <p:txBody>
          <a:bodyPr>
            <a:normAutofit/>
          </a:bodyPr>
          <a:lstStyle/>
          <a:p>
            <a:pPr algn="l"/>
            <a:r>
              <a:rPr lang="en-GB" sz="2900" dirty="0"/>
              <a:t>The second component of Industry 4.0: CLOUD</a:t>
            </a:r>
          </a:p>
        </p:txBody>
      </p:sp>
      <p:sp>
        <p:nvSpPr>
          <p:cNvPr id="4" name="TextBox 43">
            <a:extLst>
              <a:ext uri="{FF2B5EF4-FFF2-40B4-BE49-F238E27FC236}">
                <a16:creationId xmlns:a16="http://schemas.microsoft.com/office/drawing/2014/main" id="{C72C924A-147D-406C-833A-A66B22B07CA4}"/>
              </a:ext>
            </a:extLst>
          </p:cNvPr>
          <p:cNvSpPr txBox="1">
            <a:spLocks noChangeArrowheads="1"/>
          </p:cNvSpPr>
          <p:nvPr/>
        </p:nvSpPr>
        <p:spPr bwMode="auto">
          <a:xfrm>
            <a:off x="6712869" y="5984123"/>
            <a:ext cx="2698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 typeface="Wingdings" panose="05000000000000000000" pitchFamily="2" charset="2"/>
              <a:buNone/>
              <a:defRPr/>
            </a:pPr>
            <a:r>
              <a:rPr lang="en-GB" altLang="en-US" sz="1200" i="1" dirty="0">
                <a:solidFill>
                  <a:schemeClr val="bg1">
                    <a:lumMod val="50000"/>
                  </a:schemeClr>
                </a:solidFill>
                <a:latin typeface="Verdana" panose="020B0604030504040204" pitchFamily="34" charset="0"/>
              </a:rPr>
              <a:t>Source: </a:t>
            </a:r>
            <a:r>
              <a:rPr lang="en-GB" altLang="en-US" sz="1200" i="1" dirty="0" err="1">
                <a:solidFill>
                  <a:schemeClr val="bg1">
                    <a:lumMod val="50000"/>
                  </a:schemeClr>
                </a:solidFill>
              </a:rPr>
              <a:t>Goodarz</a:t>
            </a:r>
            <a:r>
              <a:rPr lang="en-GB" altLang="en-US" sz="1200" i="1" dirty="0">
                <a:solidFill>
                  <a:schemeClr val="bg1">
                    <a:lumMod val="50000"/>
                  </a:schemeClr>
                </a:solidFill>
              </a:rPr>
              <a:t>, </a:t>
            </a:r>
            <a:r>
              <a:rPr lang="en-GB" altLang="en-US" sz="1200" i="1" dirty="0" err="1">
                <a:solidFill>
                  <a:schemeClr val="bg1">
                    <a:lumMod val="50000"/>
                  </a:schemeClr>
                </a:solidFill>
              </a:rPr>
              <a:t>Axxessio</a:t>
            </a:r>
            <a:r>
              <a:rPr lang="en-GB" altLang="en-US" sz="1200" i="1" dirty="0">
                <a:solidFill>
                  <a:schemeClr val="bg1">
                    <a:lumMod val="50000"/>
                  </a:schemeClr>
                </a:solidFill>
              </a:rPr>
              <a:t> GmbH</a:t>
            </a:r>
            <a:endParaRPr lang="en-GB" altLang="en-US" sz="1200" i="1" dirty="0">
              <a:solidFill>
                <a:schemeClr val="bg1">
                  <a:lumMod val="50000"/>
                </a:schemeClr>
              </a:solidFill>
              <a:latin typeface="Verdana" panose="020B0604030504040204" pitchFamily="34" charset="0"/>
            </a:endParaRPr>
          </a:p>
        </p:txBody>
      </p:sp>
      <p:sp>
        <p:nvSpPr>
          <p:cNvPr id="5" name="Inhaltsplatzhalter 2">
            <a:extLst>
              <a:ext uri="{FF2B5EF4-FFF2-40B4-BE49-F238E27FC236}">
                <a16:creationId xmlns:a16="http://schemas.microsoft.com/office/drawing/2014/main" id="{F9FFD505-93D2-4B01-B574-99502BE53124}"/>
              </a:ext>
            </a:extLst>
          </p:cNvPr>
          <p:cNvSpPr txBox="1">
            <a:spLocks/>
          </p:cNvSpPr>
          <p:nvPr/>
        </p:nvSpPr>
        <p:spPr bwMode="auto">
          <a:xfrm>
            <a:off x="441325" y="955675"/>
            <a:ext cx="102266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 typeface="Lucida Grande"/>
              <a:buChar char="»"/>
            </a:pPr>
            <a:r>
              <a:rPr lang="en-GB" altLang="sl-SI" sz="2800" dirty="0">
                <a:solidFill>
                  <a:srgbClr val="3A3A3A"/>
                </a:solidFill>
                <a:latin typeface="Verdana" panose="020B0604030504040204" pitchFamily="34" charset="0"/>
              </a:rPr>
              <a:t>Around 70% of adult Internet users in the USA use personal services of CLOUD</a:t>
            </a:r>
          </a:p>
          <a:p>
            <a:pPr eaLnBrk="1" hangingPunct="1">
              <a:buFont typeface="Lucida Grande"/>
              <a:buChar char="»"/>
            </a:pPr>
            <a:endParaRPr lang="en-GB" altLang="sl-SI" sz="2800" dirty="0">
              <a:solidFill>
                <a:srgbClr val="3A3A3A"/>
              </a:solidFill>
              <a:latin typeface="Verdana" panose="020B0604030504040204" pitchFamily="34" charset="0"/>
            </a:endParaRPr>
          </a:p>
          <a:p>
            <a:pPr eaLnBrk="1" hangingPunct="1">
              <a:buFont typeface="Lucida Grande"/>
              <a:buChar char="»"/>
            </a:pPr>
            <a:r>
              <a:rPr lang="en-GB" altLang="sl-SI" sz="2800" dirty="0">
                <a:solidFill>
                  <a:srgbClr val="3A3A3A"/>
                </a:solidFill>
                <a:latin typeface="Verdana" panose="020B0604030504040204" pitchFamily="34" charset="0"/>
              </a:rPr>
              <a:t>Cloud will replace PCs</a:t>
            </a:r>
          </a:p>
          <a:p>
            <a:pPr eaLnBrk="1" hangingPunct="1">
              <a:buFont typeface="Lucida Grande"/>
              <a:buNone/>
            </a:pPr>
            <a:endParaRPr lang="en-GB" altLang="sl-SI" sz="2800" dirty="0">
              <a:solidFill>
                <a:srgbClr val="3A3A3A"/>
              </a:solidFill>
              <a:latin typeface="Verdana" panose="020B0604030504040204" pitchFamily="34" charset="0"/>
            </a:endParaRPr>
          </a:p>
          <a:p>
            <a:pPr eaLnBrk="1" hangingPunct="1">
              <a:buFont typeface="Lucida Grande"/>
              <a:buChar char="»"/>
            </a:pPr>
            <a:r>
              <a:rPr lang="en-GB" altLang="sl-SI" sz="2800" b="1" dirty="0">
                <a:solidFill>
                  <a:srgbClr val="FF0000"/>
                </a:solidFill>
                <a:latin typeface="Verdana" panose="020B0604030504040204" pitchFamily="34" charset="0"/>
              </a:rPr>
              <a:t>SECURITY???</a:t>
            </a:r>
          </a:p>
        </p:txBody>
      </p:sp>
      <p:pic>
        <p:nvPicPr>
          <p:cNvPr id="6" name="Picture 2">
            <a:extLst>
              <a:ext uri="{FF2B5EF4-FFF2-40B4-BE49-F238E27FC236}">
                <a16:creationId xmlns:a16="http://schemas.microsoft.com/office/drawing/2014/main" id="{066BC771-782E-45E1-91B3-20E58E34A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863" y="4283075"/>
            <a:ext cx="2833687"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fik 5">
            <a:extLst>
              <a:ext uri="{FF2B5EF4-FFF2-40B4-BE49-F238E27FC236}">
                <a16:creationId xmlns:a16="http://schemas.microsoft.com/office/drawing/2014/main" id="{919BA3B3-7897-41C6-A804-B866C1E3C5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2350" y="4292600"/>
            <a:ext cx="26098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avokotnik 7">
            <a:extLst>
              <a:ext uri="{FF2B5EF4-FFF2-40B4-BE49-F238E27FC236}">
                <a16:creationId xmlns:a16="http://schemas.microsoft.com/office/drawing/2014/main" id="{55225933-97E3-4719-8D96-ED48C3B18233}"/>
              </a:ext>
            </a:extLst>
          </p:cNvPr>
          <p:cNvSpPr/>
          <p:nvPr/>
        </p:nvSpPr>
        <p:spPr>
          <a:xfrm>
            <a:off x="9702712" y="4946860"/>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52905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D8783911-F523-4C00-8513-9C86F3DD1EBD}"/>
              </a:ext>
            </a:extLst>
          </p:cNvPr>
          <p:cNvSpPr txBox="1">
            <a:spLocks/>
          </p:cNvSpPr>
          <p:nvPr/>
        </p:nvSpPr>
        <p:spPr bwMode="auto">
          <a:xfrm>
            <a:off x="611187" y="1484313"/>
            <a:ext cx="11099549"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C00000"/>
              </a:buClr>
              <a:buFont typeface="Wingdings" panose="05000000000000000000" pitchFamily="2" charset="2"/>
              <a:buChar char="q"/>
            </a:pPr>
            <a:r>
              <a:rPr lang="en-GB" altLang="en-US" sz="2800" dirty="0">
                <a:latin typeface="+mn-lt"/>
              </a:rPr>
              <a:t>Transformation of cooperation</a:t>
            </a:r>
            <a:endParaRPr lang="en-GB" altLang="en-US" sz="2800" dirty="0">
              <a:solidFill>
                <a:srgbClr val="3A3A3A"/>
              </a:solidFill>
              <a:latin typeface="+mn-lt"/>
            </a:endParaRPr>
          </a:p>
          <a:p>
            <a:pPr lvl="1" eaLnBrk="1" hangingPunct="1">
              <a:buFont typeface="Lucida Grande"/>
              <a:buChar char="»"/>
            </a:pPr>
            <a:r>
              <a:rPr lang="en-GB" altLang="en-US" dirty="0">
                <a:latin typeface="+mn-lt"/>
              </a:rPr>
              <a:t>Cyber-physical production systems</a:t>
            </a:r>
          </a:p>
          <a:p>
            <a:pPr lvl="1" eaLnBrk="1" hangingPunct="1">
              <a:buFontTx/>
              <a:buNone/>
            </a:pPr>
            <a:endParaRPr lang="en-GB" altLang="en-US" dirty="0">
              <a:solidFill>
                <a:srgbClr val="3A3A3A"/>
              </a:solidFill>
              <a:latin typeface="+mn-lt"/>
            </a:endParaRPr>
          </a:p>
          <a:p>
            <a:pPr eaLnBrk="1" hangingPunct="1">
              <a:buClr>
                <a:srgbClr val="C00000"/>
              </a:buClr>
              <a:buFont typeface="Wingdings" panose="05000000000000000000" pitchFamily="2" charset="2"/>
              <a:buChar char="q"/>
            </a:pPr>
            <a:r>
              <a:rPr lang="en-GB" altLang="en-US" sz="2800" dirty="0">
                <a:latin typeface="+mn-lt"/>
              </a:rPr>
              <a:t>The connection between virtual and real world</a:t>
            </a:r>
            <a:endParaRPr lang="en-GB" altLang="en-US" sz="2800" dirty="0">
              <a:solidFill>
                <a:srgbClr val="3A3A3A"/>
              </a:solidFill>
              <a:latin typeface="+mn-lt"/>
            </a:endParaRPr>
          </a:p>
          <a:p>
            <a:pPr lvl="1" eaLnBrk="1" hangingPunct="1">
              <a:buFont typeface="Lucida Grande"/>
              <a:buChar char="»"/>
            </a:pPr>
            <a:r>
              <a:rPr lang="en-GB" altLang="en-US" dirty="0">
                <a:latin typeface="+mn-lt"/>
              </a:rPr>
              <a:t>Processes</a:t>
            </a:r>
          </a:p>
          <a:p>
            <a:pPr lvl="1" eaLnBrk="1" hangingPunct="1">
              <a:buFont typeface="Lucida Grande"/>
              <a:buChar char="»"/>
            </a:pPr>
            <a:r>
              <a:rPr lang="en-GB" altLang="en-US" dirty="0">
                <a:solidFill>
                  <a:srgbClr val="3A3A3A"/>
                </a:solidFill>
                <a:latin typeface="+mn-lt"/>
              </a:rPr>
              <a:t>Embedded systems</a:t>
            </a:r>
          </a:p>
          <a:p>
            <a:pPr lvl="1" eaLnBrk="1" hangingPunct="1">
              <a:buFont typeface="Lucida Grande"/>
              <a:buChar char="»"/>
            </a:pPr>
            <a:r>
              <a:rPr lang="en-GB" altLang="en-US" dirty="0">
                <a:latin typeface="+mn-lt"/>
              </a:rPr>
              <a:t>Software components, integrated into machines</a:t>
            </a:r>
          </a:p>
          <a:p>
            <a:pPr lvl="1" eaLnBrk="1" hangingPunct="1">
              <a:buFont typeface="Lucida Grande"/>
              <a:buChar char="»"/>
            </a:pPr>
            <a:r>
              <a:rPr lang="en-GB" altLang="en-US" dirty="0">
                <a:latin typeface="+mn-lt"/>
              </a:rPr>
              <a:t>Robots do not receive commands from the central computer but from the product</a:t>
            </a:r>
            <a:endParaRPr lang="en-GB" altLang="en-US" dirty="0">
              <a:solidFill>
                <a:srgbClr val="3A3A3A"/>
              </a:solidFill>
              <a:latin typeface="+mn-lt"/>
            </a:endParaRPr>
          </a:p>
        </p:txBody>
      </p:sp>
      <p:sp>
        <p:nvSpPr>
          <p:cNvPr id="5" name="TextBox 43">
            <a:extLst>
              <a:ext uri="{FF2B5EF4-FFF2-40B4-BE49-F238E27FC236}">
                <a16:creationId xmlns:a16="http://schemas.microsoft.com/office/drawing/2014/main" id="{9568ADC5-36CB-4A1E-B107-C705124D34D6}"/>
              </a:ext>
            </a:extLst>
          </p:cNvPr>
          <p:cNvSpPr txBox="1">
            <a:spLocks noChangeArrowheads="1"/>
          </p:cNvSpPr>
          <p:nvPr/>
        </p:nvSpPr>
        <p:spPr bwMode="auto">
          <a:xfrm>
            <a:off x="9084678" y="5939840"/>
            <a:ext cx="2613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 typeface="Wingdings" panose="05000000000000000000" pitchFamily="2" charset="2"/>
              <a:buNone/>
              <a:defRPr/>
            </a:pPr>
            <a:r>
              <a:rPr lang="en-GB" altLang="en-US" sz="1200" i="1" dirty="0">
                <a:solidFill>
                  <a:schemeClr val="bg1">
                    <a:lumMod val="50000"/>
                  </a:schemeClr>
                </a:solidFill>
                <a:latin typeface="Verdana" panose="020B0604030504040204" pitchFamily="34" charset="0"/>
              </a:rPr>
              <a:t>Source: </a:t>
            </a:r>
            <a:r>
              <a:rPr lang="en-GB" altLang="en-US" sz="1200" i="1" dirty="0" err="1">
                <a:solidFill>
                  <a:schemeClr val="bg1">
                    <a:lumMod val="50000"/>
                  </a:schemeClr>
                </a:solidFill>
              </a:rPr>
              <a:t>Goodarz</a:t>
            </a:r>
            <a:r>
              <a:rPr lang="en-GB" altLang="en-US" sz="1200" i="1" dirty="0">
                <a:solidFill>
                  <a:schemeClr val="bg1">
                    <a:lumMod val="50000"/>
                  </a:schemeClr>
                </a:solidFill>
              </a:rPr>
              <a:t>, </a:t>
            </a:r>
            <a:r>
              <a:rPr lang="en-GB" altLang="en-US" sz="1200" i="1" dirty="0" err="1">
                <a:solidFill>
                  <a:schemeClr val="bg1">
                    <a:lumMod val="50000"/>
                  </a:schemeClr>
                </a:solidFill>
              </a:rPr>
              <a:t>Axxessio</a:t>
            </a:r>
            <a:r>
              <a:rPr lang="en-GB" altLang="en-US" sz="1200" i="1" dirty="0">
                <a:solidFill>
                  <a:schemeClr val="bg1">
                    <a:lumMod val="50000"/>
                  </a:schemeClr>
                </a:solidFill>
              </a:rPr>
              <a:t> GmbH</a:t>
            </a:r>
            <a:endParaRPr lang="en-GB" altLang="en-US" sz="1200" i="1" dirty="0">
              <a:solidFill>
                <a:schemeClr val="bg1">
                  <a:lumMod val="50000"/>
                </a:schemeClr>
              </a:solidFill>
              <a:latin typeface="Verdana" panose="020B0604030504040204" pitchFamily="34" charset="0"/>
            </a:endParaRPr>
          </a:p>
        </p:txBody>
      </p:sp>
      <p:sp>
        <p:nvSpPr>
          <p:cNvPr id="7" name="Naslov 1">
            <a:extLst>
              <a:ext uri="{FF2B5EF4-FFF2-40B4-BE49-F238E27FC236}">
                <a16:creationId xmlns:a16="http://schemas.microsoft.com/office/drawing/2014/main" id="{A7E10519-6D22-41C6-B533-8547E8D00DC0}"/>
              </a:ext>
            </a:extLst>
          </p:cNvPr>
          <p:cNvSpPr>
            <a:spLocks noGrp="1"/>
          </p:cNvSpPr>
          <p:nvPr>
            <p:ph type="title"/>
          </p:nvPr>
        </p:nvSpPr>
        <p:spPr>
          <a:xfrm>
            <a:off x="527381" y="228918"/>
            <a:ext cx="10148239" cy="634082"/>
          </a:xfrm>
        </p:spPr>
        <p:txBody>
          <a:bodyPr>
            <a:normAutofit fontScale="90000"/>
          </a:bodyPr>
          <a:lstStyle/>
          <a:p>
            <a:pPr algn="l"/>
            <a:r>
              <a:rPr lang="en-GB" dirty="0"/>
              <a:t>The third component </a:t>
            </a:r>
            <a:r>
              <a:rPr lang="sl-SI" dirty="0"/>
              <a:t>of </a:t>
            </a:r>
            <a:r>
              <a:rPr lang="en-GB" dirty="0"/>
              <a:t>I 4.0: Cooperation and Virtual networks</a:t>
            </a:r>
          </a:p>
        </p:txBody>
      </p:sp>
      <p:sp>
        <p:nvSpPr>
          <p:cNvPr id="6" name="Pravokotnik 5">
            <a:extLst>
              <a:ext uri="{FF2B5EF4-FFF2-40B4-BE49-F238E27FC236}">
                <a16:creationId xmlns:a16="http://schemas.microsoft.com/office/drawing/2014/main" id="{7D85BAC6-FB55-4DD1-8445-1C609EBD59E8}"/>
              </a:ext>
            </a:extLst>
          </p:cNvPr>
          <p:cNvSpPr/>
          <p:nvPr/>
        </p:nvSpPr>
        <p:spPr>
          <a:xfrm>
            <a:off x="9823292" y="1088294"/>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64523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C134AF-A20F-4216-9D77-72E56508C957}"/>
              </a:ext>
            </a:extLst>
          </p:cNvPr>
          <p:cNvSpPr>
            <a:spLocks noGrp="1"/>
          </p:cNvSpPr>
          <p:nvPr>
            <p:ph type="title"/>
          </p:nvPr>
        </p:nvSpPr>
        <p:spPr>
          <a:xfrm>
            <a:off x="527381" y="228918"/>
            <a:ext cx="10148239" cy="634082"/>
          </a:xfrm>
        </p:spPr>
        <p:txBody>
          <a:bodyPr>
            <a:normAutofit fontScale="90000"/>
          </a:bodyPr>
          <a:lstStyle/>
          <a:p>
            <a:pPr algn="l"/>
            <a:r>
              <a:rPr lang="en-GB" dirty="0"/>
              <a:t>The third component </a:t>
            </a:r>
            <a:r>
              <a:rPr lang="sl-SI" dirty="0"/>
              <a:t>of </a:t>
            </a:r>
            <a:r>
              <a:rPr lang="en-GB" dirty="0"/>
              <a:t>I 4.0: Cooperation and Virtual networks</a:t>
            </a:r>
          </a:p>
        </p:txBody>
      </p:sp>
      <p:sp>
        <p:nvSpPr>
          <p:cNvPr id="4" name="Inhaltsplatzhalter 2">
            <a:extLst>
              <a:ext uri="{FF2B5EF4-FFF2-40B4-BE49-F238E27FC236}">
                <a16:creationId xmlns:a16="http://schemas.microsoft.com/office/drawing/2014/main" id="{D8783911-F523-4C00-8513-9C86F3DD1EBD}"/>
              </a:ext>
            </a:extLst>
          </p:cNvPr>
          <p:cNvSpPr txBox="1">
            <a:spLocks/>
          </p:cNvSpPr>
          <p:nvPr/>
        </p:nvSpPr>
        <p:spPr bwMode="auto">
          <a:xfrm>
            <a:off x="530977" y="1195555"/>
            <a:ext cx="11099549"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Clr>
                <a:srgbClr val="C00000"/>
              </a:buClr>
              <a:buFont typeface="Wingdings" panose="05000000000000000000" pitchFamily="2" charset="2"/>
              <a:buChar char="q"/>
            </a:pPr>
            <a:r>
              <a:rPr lang="en-GB" altLang="en-US" sz="2400" dirty="0">
                <a:solidFill>
                  <a:srgbClr val="3A3A3A"/>
                </a:solidFill>
                <a:latin typeface="+mn-lt"/>
              </a:rPr>
              <a:t>How it works?</a:t>
            </a:r>
          </a:p>
          <a:p>
            <a:pPr lvl="1">
              <a:buFont typeface="Lucida Grande"/>
              <a:buChar char="»"/>
            </a:pPr>
            <a:r>
              <a:rPr lang="en-GB" altLang="en-US" sz="2400" dirty="0">
                <a:solidFill>
                  <a:srgbClr val="3A3A3A"/>
                </a:solidFill>
                <a:latin typeface="+mn-lt"/>
              </a:rPr>
              <a:t>Through RFID (Radio-Frequency-Identification)</a:t>
            </a:r>
          </a:p>
          <a:p>
            <a:pPr lvl="1">
              <a:buFont typeface="Lucida Grande"/>
              <a:buChar char="»"/>
            </a:pPr>
            <a:r>
              <a:rPr lang="en-GB" altLang="en-US" sz="2400" dirty="0">
                <a:solidFill>
                  <a:srgbClr val="3A3A3A"/>
                </a:solidFill>
                <a:latin typeface="+mn-lt"/>
              </a:rPr>
              <a:t>NFC (Near-Field-Communication)</a:t>
            </a:r>
          </a:p>
          <a:p>
            <a:pPr lvl="1">
              <a:buFont typeface="Lucida Grande"/>
              <a:buChar char="»"/>
            </a:pPr>
            <a:r>
              <a:rPr lang="en-GB" altLang="en-US" sz="2400" dirty="0">
                <a:solidFill>
                  <a:srgbClr val="3A3A3A"/>
                </a:solidFill>
                <a:latin typeface="+mn-lt"/>
              </a:rPr>
              <a:t>QR (Quick-Response-Code)</a:t>
            </a:r>
          </a:p>
          <a:p>
            <a:pPr lvl="1">
              <a:buNone/>
            </a:pPr>
            <a:endParaRPr lang="en-GB" altLang="en-US" sz="2400" dirty="0">
              <a:solidFill>
                <a:srgbClr val="3A3A3A"/>
              </a:solidFill>
              <a:latin typeface="+mn-lt"/>
            </a:endParaRPr>
          </a:p>
          <a:p>
            <a:pPr>
              <a:buClr>
                <a:srgbClr val="C00000"/>
              </a:buClr>
              <a:buFont typeface="Wingdings" panose="05000000000000000000" pitchFamily="2" charset="2"/>
              <a:buChar char="q"/>
            </a:pPr>
            <a:r>
              <a:rPr lang="en-GB" altLang="en-US" sz="2400" dirty="0">
                <a:latin typeface="+mn-lt"/>
              </a:rPr>
              <a:t>Benefits of Smart Factory Technology</a:t>
            </a:r>
            <a:r>
              <a:rPr lang="en-GB" altLang="en-US" sz="2400" dirty="0">
                <a:solidFill>
                  <a:srgbClr val="3A3A3A"/>
                </a:solidFill>
                <a:latin typeface="+mn-lt"/>
              </a:rPr>
              <a:t>:</a:t>
            </a:r>
          </a:p>
          <a:p>
            <a:pPr lvl="1">
              <a:buFont typeface="Lucida Grande"/>
              <a:buChar char="»"/>
            </a:pPr>
            <a:r>
              <a:rPr lang="en-GB" altLang="en-US" sz="2400" dirty="0">
                <a:latin typeface="+mn-lt"/>
              </a:rPr>
              <a:t>Components can be provided by different manufacturers</a:t>
            </a:r>
          </a:p>
          <a:p>
            <a:pPr lvl="1">
              <a:buFont typeface="Lucida Grande"/>
              <a:buChar char="»"/>
            </a:pPr>
            <a:r>
              <a:rPr lang="en-GB" altLang="en-US" sz="2400" dirty="0">
                <a:latin typeface="+mn-lt"/>
              </a:rPr>
              <a:t>All components communicate using the same language</a:t>
            </a:r>
            <a:r>
              <a:rPr lang="en-GB" altLang="en-US" sz="2400" dirty="0">
                <a:solidFill>
                  <a:srgbClr val="3A3A3A"/>
                </a:solidFill>
                <a:latin typeface="+mn-lt"/>
              </a:rPr>
              <a:t> </a:t>
            </a:r>
          </a:p>
          <a:p>
            <a:pPr lvl="1">
              <a:buFont typeface="Lucida Grande"/>
              <a:buChar char="»"/>
            </a:pPr>
            <a:r>
              <a:rPr lang="en-GB" altLang="en-US" sz="2400" dirty="0">
                <a:latin typeface="+mn-lt"/>
              </a:rPr>
              <a:t>Production starts only when the command comes in</a:t>
            </a:r>
          </a:p>
          <a:p>
            <a:pPr lvl="1">
              <a:buFont typeface="Lucida Grande"/>
              <a:buChar char="»"/>
            </a:pPr>
            <a:r>
              <a:rPr lang="en-GB" altLang="en-US" sz="2400" dirty="0">
                <a:latin typeface="+mn-lt"/>
              </a:rPr>
              <a:t>The buyer is always informed about the development</a:t>
            </a:r>
          </a:p>
          <a:p>
            <a:pPr lvl="1">
              <a:buFont typeface="Lucida Grande"/>
              <a:buChar char="»"/>
            </a:pPr>
            <a:r>
              <a:rPr lang="en-GB" altLang="en-US" sz="2400" dirty="0">
                <a:latin typeface="+mn-lt"/>
              </a:rPr>
              <a:t>A precise number of products in the production process</a:t>
            </a:r>
            <a:endParaRPr lang="en-GB" altLang="en-US" sz="2400" dirty="0">
              <a:solidFill>
                <a:srgbClr val="3A3A3A"/>
              </a:solidFill>
              <a:latin typeface="+mn-lt"/>
            </a:endParaRPr>
          </a:p>
        </p:txBody>
      </p:sp>
      <p:sp>
        <p:nvSpPr>
          <p:cNvPr id="5" name="TextBox 43">
            <a:extLst>
              <a:ext uri="{FF2B5EF4-FFF2-40B4-BE49-F238E27FC236}">
                <a16:creationId xmlns:a16="http://schemas.microsoft.com/office/drawing/2014/main" id="{9568ADC5-36CB-4A1E-B107-C705124D34D6}"/>
              </a:ext>
            </a:extLst>
          </p:cNvPr>
          <p:cNvSpPr txBox="1">
            <a:spLocks noChangeArrowheads="1"/>
          </p:cNvSpPr>
          <p:nvPr/>
        </p:nvSpPr>
        <p:spPr bwMode="auto">
          <a:xfrm>
            <a:off x="9084678" y="5939840"/>
            <a:ext cx="2613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 typeface="Wingdings" panose="05000000000000000000" pitchFamily="2" charset="2"/>
              <a:buNone/>
              <a:defRPr/>
            </a:pPr>
            <a:r>
              <a:rPr lang="en-GB" altLang="en-US" sz="1200" i="1" dirty="0">
                <a:solidFill>
                  <a:schemeClr val="bg1">
                    <a:lumMod val="50000"/>
                  </a:schemeClr>
                </a:solidFill>
                <a:latin typeface="Verdana" panose="020B0604030504040204" pitchFamily="34" charset="0"/>
              </a:rPr>
              <a:t>Source: </a:t>
            </a:r>
            <a:r>
              <a:rPr lang="en-GB" altLang="en-US" sz="1200" i="1" dirty="0" err="1">
                <a:solidFill>
                  <a:schemeClr val="bg1">
                    <a:lumMod val="50000"/>
                  </a:schemeClr>
                </a:solidFill>
              </a:rPr>
              <a:t>Goodarz</a:t>
            </a:r>
            <a:r>
              <a:rPr lang="en-GB" altLang="en-US" sz="1200" i="1" dirty="0">
                <a:solidFill>
                  <a:schemeClr val="bg1">
                    <a:lumMod val="50000"/>
                  </a:schemeClr>
                </a:solidFill>
              </a:rPr>
              <a:t>, </a:t>
            </a:r>
            <a:r>
              <a:rPr lang="en-GB" altLang="en-US" sz="1200" i="1" dirty="0" err="1">
                <a:solidFill>
                  <a:schemeClr val="bg1">
                    <a:lumMod val="50000"/>
                  </a:schemeClr>
                </a:solidFill>
              </a:rPr>
              <a:t>Axxessio</a:t>
            </a:r>
            <a:r>
              <a:rPr lang="en-GB" altLang="en-US" sz="1200" i="1" dirty="0">
                <a:solidFill>
                  <a:schemeClr val="bg1">
                    <a:lumMod val="50000"/>
                  </a:schemeClr>
                </a:solidFill>
              </a:rPr>
              <a:t> GmbH</a:t>
            </a:r>
            <a:endParaRPr lang="en-GB" altLang="en-US" sz="1200" i="1" dirty="0">
              <a:solidFill>
                <a:schemeClr val="bg1">
                  <a:lumMod val="50000"/>
                </a:schemeClr>
              </a:solidFill>
              <a:latin typeface="Verdana" panose="020B0604030504040204" pitchFamily="34" charset="0"/>
            </a:endParaRPr>
          </a:p>
        </p:txBody>
      </p:sp>
      <p:sp>
        <p:nvSpPr>
          <p:cNvPr id="6" name="Pravokotnik 5">
            <a:extLst>
              <a:ext uri="{FF2B5EF4-FFF2-40B4-BE49-F238E27FC236}">
                <a16:creationId xmlns:a16="http://schemas.microsoft.com/office/drawing/2014/main" id="{AE6980C6-6AFF-4835-BB63-80991A4B99E3}"/>
              </a:ext>
            </a:extLst>
          </p:cNvPr>
          <p:cNvSpPr/>
          <p:nvPr/>
        </p:nvSpPr>
        <p:spPr>
          <a:xfrm>
            <a:off x="9793147" y="1098342"/>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01974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C134AF-A20F-4216-9D77-72E56508C957}"/>
              </a:ext>
            </a:extLst>
          </p:cNvPr>
          <p:cNvSpPr>
            <a:spLocks noGrp="1"/>
          </p:cNvSpPr>
          <p:nvPr>
            <p:ph type="title"/>
          </p:nvPr>
        </p:nvSpPr>
        <p:spPr>
          <a:xfrm>
            <a:off x="527381" y="228918"/>
            <a:ext cx="10525429" cy="634082"/>
          </a:xfrm>
        </p:spPr>
        <p:txBody>
          <a:bodyPr>
            <a:normAutofit fontScale="90000"/>
          </a:bodyPr>
          <a:lstStyle/>
          <a:p>
            <a:pPr algn="l"/>
            <a:r>
              <a:rPr lang="en-GB" dirty="0"/>
              <a:t>The third component of I 4.0: Cooperation and Virtual networks</a:t>
            </a:r>
          </a:p>
        </p:txBody>
      </p:sp>
      <p:sp>
        <p:nvSpPr>
          <p:cNvPr id="4" name="Inhaltsplatzhalter 2">
            <a:extLst>
              <a:ext uri="{FF2B5EF4-FFF2-40B4-BE49-F238E27FC236}">
                <a16:creationId xmlns:a16="http://schemas.microsoft.com/office/drawing/2014/main" id="{D8783911-F523-4C00-8513-9C86F3DD1EBD}"/>
              </a:ext>
            </a:extLst>
          </p:cNvPr>
          <p:cNvSpPr txBox="1">
            <a:spLocks/>
          </p:cNvSpPr>
          <p:nvPr/>
        </p:nvSpPr>
        <p:spPr bwMode="auto">
          <a:xfrm>
            <a:off x="611187" y="1484313"/>
            <a:ext cx="11099549"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C00000"/>
              </a:buClr>
              <a:buFont typeface="Wingdings" panose="05000000000000000000" pitchFamily="2" charset="2"/>
              <a:buChar char="q"/>
            </a:pPr>
            <a:r>
              <a:rPr lang="en-GB" altLang="en-US" sz="2800" dirty="0">
                <a:solidFill>
                  <a:srgbClr val="3A3A3A"/>
                </a:solidFill>
                <a:latin typeface="+mn-lt"/>
              </a:rPr>
              <a:t>Challenges:</a:t>
            </a:r>
          </a:p>
          <a:p>
            <a:pPr lvl="1" eaLnBrk="1" hangingPunct="1">
              <a:buFont typeface="Lucida Grande"/>
              <a:buChar char="»"/>
            </a:pPr>
            <a:r>
              <a:rPr lang="en-GB" altLang="en-US" dirty="0">
                <a:latin typeface="+mn-lt"/>
              </a:rPr>
              <a:t>Moving from a centralized to a decentralized production control system – even better to distributed control system</a:t>
            </a:r>
            <a:r>
              <a:rPr lang="en-GB" altLang="en-US" dirty="0">
                <a:solidFill>
                  <a:srgbClr val="3A3A3A"/>
                </a:solidFill>
                <a:latin typeface="+mn-lt"/>
              </a:rPr>
              <a:t> </a:t>
            </a:r>
          </a:p>
          <a:p>
            <a:pPr lvl="1" eaLnBrk="1" hangingPunct="1">
              <a:buFont typeface="Lucida Grande"/>
              <a:buChar char="»"/>
            </a:pPr>
            <a:r>
              <a:rPr lang="en-GB" altLang="en-US" dirty="0">
                <a:solidFill>
                  <a:srgbClr val="3A3A3A"/>
                </a:solidFill>
                <a:latin typeface="+mn-lt"/>
              </a:rPr>
              <a:t>Security (DATA, Information, Systems etc.)</a:t>
            </a:r>
          </a:p>
          <a:p>
            <a:pPr lvl="2" eaLnBrk="1" hangingPunct="1">
              <a:buFont typeface="Lucida Grande"/>
              <a:buNone/>
            </a:pPr>
            <a:endParaRPr lang="en-GB" altLang="en-US" sz="2800" dirty="0">
              <a:solidFill>
                <a:srgbClr val="3A3A3A"/>
              </a:solidFill>
              <a:latin typeface="+mn-lt"/>
            </a:endParaRPr>
          </a:p>
          <a:p>
            <a:pPr eaLnBrk="1" hangingPunct="1">
              <a:buClr>
                <a:srgbClr val="C00000"/>
              </a:buClr>
              <a:buFont typeface="Wingdings" panose="05000000000000000000" pitchFamily="2" charset="2"/>
              <a:buChar char="q"/>
            </a:pPr>
            <a:r>
              <a:rPr lang="en-GB" altLang="en-US" sz="2800" dirty="0">
                <a:solidFill>
                  <a:srgbClr val="3A3A3A"/>
                </a:solidFill>
                <a:latin typeface="+mn-lt"/>
              </a:rPr>
              <a:t>How the revolution will start or is starting?</a:t>
            </a:r>
          </a:p>
          <a:p>
            <a:pPr eaLnBrk="1" hangingPunct="1">
              <a:buFont typeface="Lucida Grande"/>
              <a:buNone/>
            </a:pPr>
            <a:endParaRPr lang="en-GB" altLang="en-US" sz="2800" dirty="0">
              <a:solidFill>
                <a:srgbClr val="3A3A3A"/>
              </a:solidFill>
              <a:latin typeface="+mn-lt"/>
            </a:endParaRPr>
          </a:p>
          <a:p>
            <a:pPr lvl="1" eaLnBrk="1" hangingPunct="1">
              <a:buFont typeface="Lucida Grande"/>
              <a:buChar char="»"/>
            </a:pPr>
            <a:r>
              <a:rPr lang="en-GB" altLang="en-US" sz="4400" b="1" dirty="0">
                <a:solidFill>
                  <a:srgbClr val="FF0000"/>
                </a:solidFill>
                <a:latin typeface="+mn-lt"/>
              </a:rPr>
              <a:t>Without „Big Bang“ </a:t>
            </a:r>
          </a:p>
        </p:txBody>
      </p:sp>
      <p:sp>
        <p:nvSpPr>
          <p:cNvPr id="5" name="TextBox 43">
            <a:extLst>
              <a:ext uri="{FF2B5EF4-FFF2-40B4-BE49-F238E27FC236}">
                <a16:creationId xmlns:a16="http://schemas.microsoft.com/office/drawing/2014/main" id="{9568ADC5-36CB-4A1E-B107-C705124D34D6}"/>
              </a:ext>
            </a:extLst>
          </p:cNvPr>
          <p:cNvSpPr txBox="1">
            <a:spLocks noChangeArrowheads="1"/>
          </p:cNvSpPr>
          <p:nvPr/>
        </p:nvSpPr>
        <p:spPr bwMode="auto">
          <a:xfrm>
            <a:off x="9084678" y="5939840"/>
            <a:ext cx="2613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 typeface="Wingdings" panose="05000000000000000000" pitchFamily="2" charset="2"/>
              <a:buNone/>
              <a:defRPr/>
            </a:pPr>
            <a:r>
              <a:rPr lang="en-GB" altLang="en-US" sz="1200" i="1" dirty="0">
                <a:solidFill>
                  <a:schemeClr val="bg1">
                    <a:lumMod val="50000"/>
                  </a:schemeClr>
                </a:solidFill>
                <a:latin typeface="Verdana" panose="020B0604030504040204" pitchFamily="34" charset="0"/>
              </a:rPr>
              <a:t>Source: </a:t>
            </a:r>
            <a:r>
              <a:rPr lang="en-GB" altLang="en-US" sz="1200" i="1" dirty="0" err="1">
                <a:solidFill>
                  <a:schemeClr val="bg1">
                    <a:lumMod val="50000"/>
                  </a:schemeClr>
                </a:solidFill>
              </a:rPr>
              <a:t>Goodarz</a:t>
            </a:r>
            <a:r>
              <a:rPr lang="en-GB" altLang="en-US" sz="1200" i="1" dirty="0">
                <a:solidFill>
                  <a:schemeClr val="bg1">
                    <a:lumMod val="50000"/>
                  </a:schemeClr>
                </a:solidFill>
              </a:rPr>
              <a:t>, </a:t>
            </a:r>
            <a:r>
              <a:rPr lang="en-GB" altLang="en-US" sz="1200" i="1" dirty="0" err="1">
                <a:solidFill>
                  <a:schemeClr val="bg1">
                    <a:lumMod val="50000"/>
                  </a:schemeClr>
                </a:solidFill>
              </a:rPr>
              <a:t>Axxessio</a:t>
            </a:r>
            <a:r>
              <a:rPr lang="en-GB" altLang="en-US" sz="1200" i="1" dirty="0">
                <a:solidFill>
                  <a:schemeClr val="bg1">
                    <a:lumMod val="50000"/>
                  </a:schemeClr>
                </a:solidFill>
              </a:rPr>
              <a:t> GmbH</a:t>
            </a:r>
            <a:endParaRPr lang="en-GB" altLang="en-US" sz="1200" i="1" dirty="0">
              <a:solidFill>
                <a:schemeClr val="bg1">
                  <a:lumMod val="50000"/>
                </a:schemeClr>
              </a:solidFill>
              <a:latin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2">
            <p14:nvContentPartPr>
              <p14:cNvPr id="36" name="Rokopis 35">
                <a:extLst>
                  <a:ext uri="{FF2B5EF4-FFF2-40B4-BE49-F238E27FC236}">
                    <a16:creationId xmlns:a16="http://schemas.microsoft.com/office/drawing/2014/main" id="{3F00C80A-671D-434E-B06F-36EC86BFD899}"/>
                  </a:ext>
                </a:extLst>
              </p14:cNvPr>
              <p14:cNvContentPartPr/>
              <p14:nvPr/>
            </p14:nvContentPartPr>
            <p14:xfrm>
              <a:off x="3290560" y="929960"/>
              <a:ext cx="8408160" cy="2219400"/>
            </p14:xfrm>
          </p:contentPart>
        </mc:Choice>
        <mc:Fallback xmlns="">
          <p:pic>
            <p:nvPicPr>
              <p:cNvPr id="36" name="Rokopis 35">
                <a:extLst>
                  <a:ext uri="{FF2B5EF4-FFF2-40B4-BE49-F238E27FC236}">
                    <a16:creationId xmlns:a16="http://schemas.microsoft.com/office/drawing/2014/main" id="{3F00C80A-671D-434E-B06F-36EC86BFD899}"/>
                  </a:ext>
                </a:extLst>
              </p:cNvPr>
              <p:cNvPicPr/>
              <p:nvPr/>
            </p:nvPicPr>
            <p:blipFill>
              <a:blip r:embed="rId3"/>
              <a:stretch>
                <a:fillRect/>
              </a:stretch>
            </p:blipFill>
            <p:spPr>
              <a:xfrm>
                <a:off x="3272560" y="912317"/>
                <a:ext cx="8443800" cy="2255046"/>
              </a:xfrm>
              <a:prstGeom prst="rect">
                <a:avLst/>
              </a:prstGeom>
            </p:spPr>
          </p:pic>
        </mc:Fallback>
      </mc:AlternateContent>
      <p:sp>
        <p:nvSpPr>
          <p:cNvPr id="6" name="Pravokotnik 5">
            <a:extLst>
              <a:ext uri="{FF2B5EF4-FFF2-40B4-BE49-F238E27FC236}">
                <a16:creationId xmlns:a16="http://schemas.microsoft.com/office/drawing/2014/main" id="{46C9B930-0464-4F90-936C-9EC5B27DA90A}"/>
              </a:ext>
            </a:extLst>
          </p:cNvPr>
          <p:cNvSpPr/>
          <p:nvPr/>
        </p:nvSpPr>
        <p:spPr>
          <a:xfrm>
            <a:off x="9732857" y="4866474"/>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47875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3430E2-4A17-4346-BEB8-A9006FE84C01}"/>
              </a:ext>
            </a:extLst>
          </p:cNvPr>
          <p:cNvSpPr>
            <a:spLocks noGrp="1"/>
          </p:cNvSpPr>
          <p:nvPr>
            <p:ph type="title"/>
          </p:nvPr>
        </p:nvSpPr>
        <p:spPr/>
        <p:txBody>
          <a:bodyPr>
            <a:normAutofit/>
          </a:bodyPr>
          <a:lstStyle/>
          <a:p>
            <a:pPr algn="l"/>
            <a:r>
              <a:rPr lang="en-GB" dirty="0">
                <a:latin typeface="+mn-lt"/>
              </a:rPr>
              <a:t>The fourth component</a:t>
            </a:r>
            <a:r>
              <a:rPr lang="sl-SI" dirty="0">
                <a:latin typeface="+mn-lt"/>
              </a:rPr>
              <a:t> </a:t>
            </a:r>
            <a:r>
              <a:rPr lang="en-GB" dirty="0">
                <a:latin typeface="+mn-lt"/>
              </a:rPr>
              <a:t>of I 4.0 – Big DATA</a:t>
            </a:r>
          </a:p>
        </p:txBody>
      </p:sp>
      <p:sp>
        <p:nvSpPr>
          <p:cNvPr id="4" name="object 19">
            <a:extLst>
              <a:ext uri="{FF2B5EF4-FFF2-40B4-BE49-F238E27FC236}">
                <a16:creationId xmlns:a16="http://schemas.microsoft.com/office/drawing/2014/main" id="{B30E9357-8627-4C85-A6BB-E8F65BE12FAC}"/>
              </a:ext>
            </a:extLst>
          </p:cNvPr>
          <p:cNvSpPr>
            <a:spLocks noChangeAspect="1"/>
          </p:cNvSpPr>
          <p:nvPr/>
        </p:nvSpPr>
        <p:spPr bwMode="auto">
          <a:xfrm>
            <a:off x="7692008" y="0"/>
            <a:ext cx="4499992" cy="2589995"/>
          </a:xfrm>
          <a:prstGeom prst="rect">
            <a:avLst/>
          </a:prstGeom>
          <a:blipFill dpi="0" rotWithShape="1">
            <a:blip r:embed="rId2"/>
            <a:srcRect/>
            <a:stretch>
              <a:fillRect t="-1057" r="-1868" b="1"/>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defRPr/>
            </a:pPr>
            <a:endParaRPr lang="en-US" altLang="en-US" sz="1800">
              <a:solidFill>
                <a:srgbClr val="000000"/>
              </a:solidFill>
              <a:latin typeface="+mn-lt"/>
            </a:endParaRPr>
          </a:p>
        </p:txBody>
      </p:sp>
      <p:sp>
        <p:nvSpPr>
          <p:cNvPr id="5" name="Inhaltsplatzhalter 2">
            <a:extLst>
              <a:ext uri="{FF2B5EF4-FFF2-40B4-BE49-F238E27FC236}">
                <a16:creationId xmlns:a16="http://schemas.microsoft.com/office/drawing/2014/main" id="{398FE622-2AEA-4AEB-8247-654B5626A0F7}"/>
              </a:ext>
            </a:extLst>
          </p:cNvPr>
          <p:cNvSpPr txBox="1">
            <a:spLocks/>
          </p:cNvSpPr>
          <p:nvPr/>
        </p:nvSpPr>
        <p:spPr bwMode="auto">
          <a:xfrm>
            <a:off x="530392" y="1259472"/>
            <a:ext cx="795588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 typeface="Lucida Grande"/>
              <a:buChar char="»"/>
            </a:pPr>
            <a:r>
              <a:rPr lang="sl-SI" altLang="en-US" sz="2400" b="1" dirty="0">
                <a:latin typeface="+mn-lt"/>
              </a:rPr>
              <a:t>Data is </a:t>
            </a:r>
            <a:r>
              <a:rPr lang="sl-SI" altLang="en-US" sz="2400" b="1" dirty="0" err="1">
                <a:latin typeface="+mn-lt"/>
              </a:rPr>
              <a:t>generated</a:t>
            </a:r>
            <a:r>
              <a:rPr lang="sl-SI" altLang="en-US" sz="2400" b="1" dirty="0">
                <a:latin typeface="+mn-lt"/>
              </a:rPr>
              <a:t> </a:t>
            </a:r>
            <a:r>
              <a:rPr lang="sl-SI" altLang="en-US" sz="2400" b="1" dirty="0" err="1">
                <a:latin typeface="+mn-lt"/>
              </a:rPr>
              <a:t>everywhere</a:t>
            </a:r>
            <a:endParaRPr lang="sl-SI" altLang="en-US" sz="2400" b="1" dirty="0">
              <a:latin typeface="+mn-lt"/>
            </a:endParaRPr>
          </a:p>
          <a:p>
            <a:pPr eaLnBrk="1" hangingPunct="1">
              <a:buFont typeface="Lucida Grande"/>
              <a:buChar char="»"/>
            </a:pPr>
            <a:r>
              <a:rPr lang="sl-SI" altLang="sl-SI" sz="2200" dirty="0" err="1">
                <a:solidFill>
                  <a:srgbClr val="3A3A3A"/>
                </a:solidFill>
                <a:latin typeface="+mn-lt"/>
              </a:rPr>
              <a:t>According</a:t>
            </a:r>
            <a:r>
              <a:rPr lang="sl-SI" altLang="sl-SI" sz="2200" dirty="0">
                <a:solidFill>
                  <a:srgbClr val="3A3A3A"/>
                </a:solidFill>
                <a:latin typeface="+mn-lt"/>
              </a:rPr>
              <a:t> to </a:t>
            </a:r>
            <a:r>
              <a:rPr lang="sl-SI" altLang="sl-SI" sz="2200" dirty="0" err="1">
                <a:solidFill>
                  <a:srgbClr val="3A3A3A"/>
                </a:solidFill>
                <a:latin typeface="+mn-lt"/>
              </a:rPr>
              <a:t>information</a:t>
            </a:r>
            <a:r>
              <a:rPr lang="sl-SI" altLang="sl-SI" sz="2200" dirty="0">
                <a:solidFill>
                  <a:srgbClr val="3A3A3A"/>
                </a:solidFill>
                <a:latin typeface="+mn-lt"/>
              </a:rPr>
              <a:t> </a:t>
            </a:r>
            <a:r>
              <a:rPr lang="sl-SI" altLang="sl-SI" sz="2200" dirty="0" err="1">
                <a:solidFill>
                  <a:srgbClr val="3A3A3A"/>
                </a:solidFill>
                <a:latin typeface="+mn-lt"/>
              </a:rPr>
              <a:t>from</a:t>
            </a:r>
            <a:r>
              <a:rPr lang="sl-SI" altLang="sl-SI" sz="2200" dirty="0">
                <a:solidFill>
                  <a:srgbClr val="3A3A3A"/>
                </a:solidFill>
                <a:latin typeface="+mn-lt"/>
              </a:rPr>
              <a:t> IBM </a:t>
            </a:r>
          </a:p>
          <a:p>
            <a:pPr marL="0" indent="0" eaLnBrk="1" hangingPunct="1">
              <a:buNone/>
            </a:pPr>
            <a:r>
              <a:rPr lang="de-DE" altLang="sl-SI" sz="2200" dirty="0">
                <a:solidFill>
                  <a:srgbClr val="3A3A3A"/>
                </a:solidFill>
                <a:latin typeface="+mn-lt"/>
              </a:rPr>
              <a:t>2.5 – 3 </a:t>
            </a:r>
            <a:r>
              <a:rPr lang="de-DE" altLang="sl-SI" sz="2200" dirty="0" err="1">
                <a:solidFill>
                  <a:srgbClr val="3A3A3A"/>
                </a:solidFill>
                <a:latin typeface="+mn-lt"/>
              </a:rPr>
              <a:t>exabyt</a:t>
            </a:r>
            <a:r>
              <a:rPr lang="sl-SI" altLang="sl-SI" sz="2200" dirty="0">
                <a:solidFill>
                  <a:srgbClr val="3A3A3A"/>
                </a:solidFill>
                <a:latin typeface="+mn-lt"/>
              </a:rPr>
              <a:t>ov</a:t>
            </a:r>
            <a:r>
              <a:rPr lang="de-DE" altLang="sl-SI" sz="2200" dirty="0">
                <a:solidFill>
                  <a:srgbClr val="3A3A3A"/>
                </a:solidFill>
                <a:latin typeface="+mn-lt"/>
              </a:rPr>
              <a:t> / </a:t>
            </a:r>
            <a:r>
              <a:rPr lang="sl-SI" altLang="sl-SI" sz="2200" dirty="0" err="1">
                <a:solidFill>
                  <a:srgbClr val="3A3A3A"/>
                </a:solidFill>
                <a:latin typeface="+mn-lt"/>
              </a:rPr>
              <a:t>day</a:t>
            </a:r>
            <a:endParaRPr lang="sl-SI" altLang="sl-SI" sz="2200" dirty="0">
              <a:solidFill>
                <a:srgbClr val="3A3A3A"/>
              </a:solidFill>
              <a:latin typeface="+mn-lt"/>
            </a:endParaRPr>
          </a:p>
          <a:p>
            <a:pPr marL="0" indent="0" eaLnBrk="1" hangingPunct="1">
              <a:buNone/>
            </a:pPr>
            <a:r>
              <a:rPr lang="de-DE" altLang="sl-SI" sz="2200" dirty="0">
                <a:solidFill>
                  <a:srgbClr val="3A3A3A"/>
                </a:solidFill>
                <a:latin typeface="+mn-lt"/>
              </a:rPr>
              <a:t>1 </a:t>
            </a:r>
            <a:r>
              <a:rPr lang="de-DE" altLang="sl-SI" sz="2200" dirty="0" err="1">
                <a:solidFill>
                  <a:srgbClr val="3A3A3A"/>
                </a:solidFill>
                <a:latin typeface="+mn-lt"/>
              </a:rPr>
              <a:t>exabyte</a:t>
            </a:r>
            <a:r>
              <a:rPr lang="de-DE" altLang="sl-SI" sz="2200" dirty="0">
                <a:solidFill>
                  <a:srgbClr val="3A3A3A"/>
                </a:solidFill>
                <a:latin typeface="+mn-lt"/>
              </a:rPr>
              <a:t> =</a:t>
            </a:r>
            <a:r>
              <a:rPr lang="sl-SI" altLang="sl-SI" sz="2200" dirty="0">
                <a:solidFill>
                  <a:srgbClr val="3A3A3A"/>
                </a:solidFill>
                <a:latin typeface="+mn-lt"/>
              </a:rPr>
              <a:t> </a:t>
            </a:r>
            <a:r>
              <a:rPr lang="de-DE" altLang="sl-SI" sz="2200" b="1" dirty="0">
                <a:solidFill>
                  <a:srgbClr val="1C1458"/>
                </a:solidFill>
                <a:latin typeface="+mn-lt"/>
              </a:rPr>
              <a:t>1.000.000.000.000.000.000 </a:t>
            </a:r>
            <a:r>
              <a:rPr lang="de-DE" altLang="sl-SI" sz="2200" dirty="0" err="1">
                <a:solidFill>
                  <a:srgbClr val="3A3A3A"/>
                </a:solidFill>
                <a:latin typeface="+mn-lt"/>
              </a:rPr>
              <a:t>bytes</a:t>
            </a:r>
            <a:endParaRPr lang="sl-SI" altLang="sl-SI" sz="2200" dirty="0">
              <a:solidFill>
                <a:srgbClr val="3A3A3A"/>
              </a:solidFill>
              <a:latin typeface="+mn-lt"/>
            </a:endParaRPr>
          </a:p>
          <a:p>
            <a:pPr marL="0" indent="0" eaLnBrk="1" hangingPunct="1">
              <a:buNone/>
            </a:pPr>
            <a:endParaRPr lang="de-DE" altLang="sl-SI" sz="2200" dirty="0">
              <a:solidFill>
                <a:srgbClr val="3A3A3A"/>
              </a:solidFill>
              <a:latin typeface="+mn-lt"/>
            </a:endParaRPr>
          </a:p>
          <a:p>
            <a:pPr eaLnBrk="1" hangingPunct="1">
              <a:buFont typeface="Lucida Grande"/>
              <a:buChar char="»"/>
            </a:pPr>
            <a:r>
              <a:rPr lang="de-DE" altLang="sl-SI" sz="2200" dirty="0">
                <a:solidFill>
                  <a:srgbClr val="3A3A3A"/>
                </a:solidFill>
                <a:latin typeface="+mn-lt"/>
              </a:rPr>
              <a:t>90% </a:t>
            </a:r>
            <a:r>
              <a:rPr lang="sl-SI" altLang="sl-SI" sz="2200" dirty="0">
                <a:solidFill>
                  <a:srgbClr val="3A3A3A"/>
                </a:solidFill>
                <a:latin typeface="+mn-lt"/>
              </a:rPr>
              <a:t>of </a:t>
            </a:r>
            <a:r>
              <a:rPr lang="sl-SI" altLang="sl-SI" sz="2200" dirty="0" err="1">
                <a:solidFill>
                  <a:srgbClr val="3A3A3A"/>
                </a:solidFill>
                <a:latin typeface="+mn-lt"/>
              </a:rPr>
              <a:t>all</a:t>
            </a:r>
            <a:r>
              <a:rPr lang="sl-SI" altLang="sl-SI" sz="2200" dirty="0">
                <a:solidFill>
                  <a:srgbClr val="3A3A3A"/>
                </a:solidFill>
                <a:latin typeface="+mn-lt"/>
              </a:rPr>
              <a:t> data </a:t>
            </a:r>
            <a:r>
              <a:rPr lang="sl-SI" altLang="sl-SI" sz="2200" dirty="0" err="1">
                <a:solidFill>
                  <a:srgbClr val="3A3A3A"/>
                </a:solidFill>
                <a:latin typeface="+mn-lt"/>
              </a:rPr>
              <a:t>was</a:t>
            </a:r>
            <a:r>
              <a:rPr lang="sl-SI" altLang="sl-SI" sz="2200" dirty="0">
                <a:solidFill>
                  <a:srgbClr val="3A3A3A"/>
                </a:solidFill>
                <a:latin typeface="+mn-lt"/>
              </a:rPr>
              <a:t> </a:t>
            </a:r>
            <a:r>
              <a:rPr lang="sl-SI" altLang="sl-SI" sz="2200" dirty="0" err="1">
                <a:solidFill>
                  <a:srgbClr val="3A3A3A"/>
                </a:solidFill>
                <a:latin typeface="+mn-lt"/>
              </a:rPr>
              <a:t>produced</a:t>
            </a:r>
            <a:r>
              <a:rPr lang="sl-SI" altLang="sl-SI" sz="2200" dirty="0">
                <a:solidFill>
                  <a:srgbClr val="3A3A3A"/>
                </a:solidFill>
                <a:latin typeface="+mn-lt"/>
              </a:rPr>
              <a:t> in last TWO </a:t>
            </a:r>
            <a:r>
              <a:rPr lang="sl-SI" altLang="sl-SI" sz="2200" dirty="0" err="1">
                <a:solidFill>
                  <a:srgbClr val="3A3A3A"/>
                </a:solidFill>
                <a:latin typeface="+mn-lt"/>
              </a:rPr>
              <a:t>years</a:t>
            </a:r>
            <a:r>
              <a:rPr lang="sl-SI" altLang="sl-SI" sz="2200" dirty="0">
                <a:solidFill>
                  <a:srgbClr val="3A3A3A"/>
                </a:solidFill>
                <a:latin typeface="+mn-lt"/>
              </a:rPr>
              <a:t> letih.</a:t>
            </a:r>
            <a:endParaRPr lang="de-DE" altLang="sl-SI" sz="2200" dirty="0">
              <a:solidFill>
                <a:srgbClr val="3A3A3A"/>
              </a:solidFill>
              <a:latin typeface="+mn-lt"/>
            </a:endParaRPr>
          </a:p>
          <a:p>
            <a:pPr eaLnBrk="1" hangingPunct="1">
              <a:buFont typeface="Lucida Grande"/>
              <a:buNone/>
            </a:pPr>
            <a:endParaRPr lang="de-DE" altLang="sl-SI" sz="2200" dirty="0">
              <a:solidFill>
                <a:srgbClr val="3A3A3A"/>
              </a:solidFill>
              <a:latin typeface="+mn-lt"/>
            </a:endParaRPr>
          </a:p>
        </p:txBody>
      </p:sp>
      <p:pic>
        <p:nvPicPr>
          <p:cNvPr id="6" name="Bild 1" descr="zeitleiste.png">
            <a:extLst>
              <a:ext uri="{FF2B5EF4-FFF2-40B4-BE49-F238E27FC236}">
                <a16:creationId xmlns:a16="http://schemas.microsoft.com/office/drawing/2014/main" id="{9D9628BA-B07A-47E6-A482-F07E9645F2B9}"/>
              </a:ext>
            </a:extLst>
          </p:cNvPr>
          <p:cNvPicPr>
            <a:picLocks noChangeAspect="1"/>
          </p:cNvPicPr>
          <p:nvPr/>
        </p:nvPicPr>
        <p:blipFill>
          <a:blip r:embed="rId3">
            <a:extLst>
              <a:ext uri="{28A0092B-C50C-407E-A947-70E740481C1C}">
                <a14:useLocalDpi xmlns:a14="http://schemas.microsoft.com/office/drawing/2010/main" val="0"/>
              </a:ext>
            </a:extLst>
          </a:blip>
          <a:srcRect b="27071"/>
          <a:stretch>
            <a:fillRect/>
          </a:stretch>
        </p:blipFill>
        <p:spPr bwMode="auto">
          <a:xfrm>
            <a:off x="2702677" y="3682416"/>
            <a:ext cx="6708775"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6">
            <a:extLst>
              <a:ext uri="{FF2B5EF4-FFF2-40B4-BE49-F238E27FC236}">
                <a16:creationId xmlns:a16="http://schemas.microsoft.com/office/drawing/2014/main" id="{A4A93F9E-F7DE-4987-9662-7B64C940CD9D}"/>
              </a:ext>
            </a:extLst>
          </p:cNvPr>
          <p:cNvSpPr txBox="1">
            <a:spLocks noChangeArrowheads="1"/>
          </p:cNvSpPr>
          <p:nvPr/>
        </p:nvSpPr>
        <p:spPr bwMode="auto">
          <a:xfrm>
            <a:off x="8682038" y="5952039"/>
            <a:ext cx="22340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 typeface="Wingdings" panose="05000000000000000000" pitchFamily="2" charset="2"/>
              <a:buNone/>
              <a:defRPr/>
            </a:pPr>
            <a:r>
              <a:rPr lang="sl-SI" altLang="en-US" sz="1200" i="1" dirty="0" err="1">
                <a:solidFill>
                  <a:schemeClr val="bg1">
                    <a:lumMod val="50000"/>
                  </a:schemeClr>
                </a:solidFill>
                <a:latin typeface="+mn-lt"/>
              </a:rPr>
              <a:t>Source</a:t>
            </a:r>
            <a:r>
              <a:rPr lang="sl-SI" altLang="en-US" sz="1200" i="1" dirty="0">
                <a:solidFill>
                  <a:schemeClr val="bg1">
                    <a:lumMod val="50000"/>
                  </a:schemeClr>
                </a:solidFill>
                <a:latin typeface="+mn-lt"/>
              </a:rPr>
              <a:t>: </a:t>
            </a:r>
            <a:r>
              <a:rPr lang="sl-SI" altLang="en-US" sz="1200" i="1" dirty="0" err="1">
                <a:solidFill>
                  <a:schemeClr val="bg1">
                    <a:lumMod val="50000"/>
                  </a:schemeClr>
                </a:solidFill>
                <a:latin typeface="+mn-lt"/>
              </a:rPr>
              <a:t>Goodarz</a:t>
            </a:r>
            <a:r>
              <a:rPr lang="sl-SI" altLang="en-US" sz="1200" i="1" dirty="0">
                <a:solidFill>
                  <a:schemeClr val="bg1">
                    <a:lumMod val="50000"/>
                  </a:schemeClr>
                </a:solidFill>
                <a:latin typeface="+mn-lt"/>
              </a:rPr>
              <a:t>, </a:t>
            </a:r>
            <a:r>
              <a:rPr lang="sl-SI" altLang="en-US" sz="1200" i="1" dirty="0" err="1">
                <a:solidFill>
                  <a:schemeClr val="bg1">
                    <a:lumMod val="50000"/>
                  </a:schemeClr>
                </a:solidFill>
                <a:latin typeface="+mn-lt"/>
              </a:rPr>
              <a:t>Axxessio</a:t>
            </a:r>
            <a:r>
              <a:rPr lang="sl-SI" altLang="en-US" sz="1200" i="1" dirty="0">
                <a:solidFill>
                  <a:schemeClr val="bg1">
                    <a:lumMod val="50000"/>
                  </a:schemeClr>
                </a:solidFill>
                <a:latin typeface="+mn-lt"/>
              </a:rPr>
              <a:t> </a:t>
            </a:r>
            <a:r>
              <a:rPr lang="sl-SI" altLang="en-US" sz="1200" i="1" dirty="0" err="1">
                <a:solidFill>
                  <a:schemeClr val="bg1">
                    <a:lumMod val="50000"/>
                  </a:schemeClr>
                </a:solidFill>
                <a:latin typeface="+mn-lt"/>
              </a:rPr>
              <a:t>GmbH</a:t>
            </a:r>
            <a:endParaRPr lang="en-US" altLang="en-US" sz="1200" i="1" dirty="0">
              <a:solidFill>
                <a:schemeClr val="bg1">
                  <a:lumMod val="50000"/>
                </a:schemeClr>
              </a:solidFill>
              <a:latin typeface="+mn-lt"/>
            </a:endParaRPr>
          </a:p>
        </p:txBody>
      </p:sp>
      <p:sp>
        <p:nvSpPr>
          <p:cNvPr id="8" name="Pravokotnik 7">
            <a:extLst>
              <a:ext uri="{FF2B5EF4-FFF2-40B4-BE49-F238E27FC236}">
                <a16:creationId xmlns:a16="http://schemas.microsoft.com/office/drawing/2014/main" id="{7AE4FDBD-2807-4F66-B61F-C23FFA333E28}"/>
              </a:ext>
            </a:extLst>
          </p:cNvPr>
          <p:cNvSpPr/>
          <p:nvPr/>
        </p:nvSpPr>
        <p:spPr>
          <a:xfrm>
            <a:off x="9863485" y="3138157"/>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85082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6A9AD5A-C0EB-48A5-B0F8-34C1570A327B}"/>
              </a:ext>
            </a:extLst>
          </p:cNvPr>
          <p:cNvSpPr>
            <a:spLocks noGrp="1"/>
          </p:cNvSpPr>
          <p:nvPr>
            <p:ph type="title"/>
          </p:nvPr>
        </p:nvSpPr>
        <p:spPr>
          <a:xfrm>
            <a:off x="527381" y="274638"/>
            <a:ext cx="11194719" cy="634082"/>
          </a:xfrm>
        </p:spPr>
        <p:txBody>
          <a:bodyPr>
            <a:noAutofit/>
          </a:bodyPr>
          <a:lstStyle/>
          <a:p>
            <a:pPr algn="l"/>
            <a:r>
              <a:rPr lang="en-GB" sz="2400"/>
              <a:t>The course Smart factories – basic information and Agenda</a:t>
            </a:r>
          </a:p>
        </p:txBody>
      </p:sp>
      <p:sp>
        <p:nvSpPr>
          <p:cNvPr id="5" name="Označba mesta vsebine 4">
            <a:extLst>
              <a:ext uri="{FF2B5EF4-FFF2-40B4-BE49-F238E27FC236}">
                <a16:creationId xmlns:a16="http://schemas.microsoft.com/office/drawing/2014/main" id="{F59536A0-C9CE-4156-9611-0A290472FA10}"/>
              </a:ext>
            </a:extLst>
          </p:cNvPr>
          <p:cNvSpPr>
            <a:spLocks noGrp="1"/>
          </p:cNvSpPr>
          <p:nvPr>
            <p:ph idx="1"/>
          </p:nvPr>
        </p:nvSpPr>
        <p:spPr>
          <a:xfrm>
            <a:off x="572252" y="1020728"/>
            <a:ext cx="5188467" cy="1859632"/>
          </a:xfrm>
        </p:spPr>
        <p:txBody>
          <a:bodyPr>
            <a:normAutofit/>
          </a:bodyPr>
          <a:lstStyle/>
          <a:p>
            <a:pPr marL="0" indent="0">
              <a:buNone/>
            </a:pPr>
            <a:r>
              <a:rPr lang="en-GB"/>
              <a:t>Lectures: 30 h</a:t>
            </a:r>
          </a:p>
          <a:p>
            <a:pPr marL="0" indent="0">
              <a:buNone/>
            </a:pPr>
            <a:r>
              <a:rPr lang="en-GB"/>
              <a:t>Exercises (Tutorials and Lab): 30 h</a:t>
            </a:r>
          </a:p>
          <a:p>
            <a:pPr marL="0" indent="0">
              <a:buNone/>
            </a:pPr>
            <a:r>
              <a:rPr lang="en-GB"/>
              <a:t>Self-learning, independent work: 65 h</a:t>
            </a:r>
          </a:p>
          <a:p>
            <a:pPr marL="0" indent="0">
              <a:buNone/>
            </a:pPr>
            <a:r>
              <a:rPr lang="en-GB" b="1"/>
              <a:t>Overall: 125 h (5 ECTS)</a:t>
            </a:r>
          </a:p>
        </p:txBody>
      </p:sp>
      <p:graphicFrame>
        <p:nvGraphicFramePr>
          <p:cNvPr id="8" name="Tabela 7">
            <a:extLst>
              <a:ext uri="{FF2B5EF4-FFF2-40B4-BE49-F238E27FC236}">
                <a16:creationId xmlns:a16="http://schemas.microsoft.com/office/drawing/2014/main" id="{D5EB0A00-25CD-4AAD-9A24-05F4659BCF3C}"/>
              </a:ext>
            </a:extLst>
          </p:cNvPr>
          <p:cNvGraphicFramePr>
            <a:graphicFrameLocks noGrp="1"/>
          </p:cNvGraphicFramePr>
          <p:nvPr>
            <p:extLst>
              <p:ext uri="{D42A27DB-BD31-4B8C-83A1-F6EECF244321}">
                <p14:modId xmlns:p14="http://schemas.microsoft.com/office/powerpoint/2010/main" val="2058264102"/>
              </p:ext>
            </p:extLst>
          </p:nvPr>
        </p:nvGraphicFramePr>
        <p:xfrm>
          <a:off x="638810" y="2883662"/>
          <a:ext cx="5130800" cy="3406267"/>
        </p:xfrm>
        <a:graphic>
          <a:graphicData uri="http://schemas.openxmlformats.org/drawingml/2006/table">
            <a:tbl>
              <a:tblPr firstRow="1" firstCol="1" bandRow="1">
                <a:tableStyleId>{5C22544A-7EE6-4342-B048-85BDC9FD1C3A}</a:tableStyleId>
              </a:tblPr>
              <a:tblGrid>
                <a:gridCol w="5130800">
                  <a:extLst>
                    <a:ext uri="{9D8B030D-6E8A-4147-A177-3AD203B41FA5}">
                      <a16:colId xmlns:a16="http://schemas.microsoft.com/office/drawing/2014/main" val="2483233060"/>
                    </a:ext>
                  </a:extLst>
                </a:gridCol>
              </a:tblGrid>
              <a:tr h="0">
                <a:tc>
                  <a:txBody>
                    <a:bodyPr/>
                    <a:lstStyle/>
                    <a:p>
                      <a:pPr marL="0" lvl="0" indent="0">
                        <a:lnSpc>
                          <a:spcPct val="115000"/>
                        </a:lnSpc>
                        <a:spcAft>
                          <a:spcPts val="1000"/>
                        </a:spcAft>
                        <a:buFont typeface="+mj-lt"/>
                        <a:buNone/>
                      </a:pPr>
                      <a:r>
                        <a:rPr lang="en-GB" sz="1600" noProof="0">
                          <a:effectLst/>
                          <a:latin typeface="Calibri" panose="020F0502020204030204" pitchFamily="34" charset="0"/>
                          <a:ea typeface="Calibri" panose="020F0502020204030204" pitchFamily="34" charset="0"/>
                          <a:cs typeface="Times New Roman" panose="02020603050405020304" pitchFamily="18" charset="0"/>
                        </a:rPr>
                        <a:t>Programme</a:t>
                      </a:r>
                    </a:p>
                  </a:txBody>
                  <a:tcPr marL="68580" marR="68580" marT="0" marB="0"/>
                </a:tc>
                <a:extLst>
                  <a:ext uri="{0D108BD9-81ED-4DB2-BD59-A6C34878D82A}">
                    <a16:rowId xmlns:a16="http://schemas.microsoft.com/office/drawing/2014/main" val="829769433"/>
                  </a:ext>
                </a:extLst>
              </a:tr>
              <a:tr h="0">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n-GB" sz="1200" noProof="0" dirty="0">
                          <a:effectLst/>
                        </a:rPr>
                        <a:t>Introduction to Industry 4.0</a:t>
                      </a:r>
                      <a:endParaRPr lang="en-GB" sz="16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buFont typeface="+mj-lt"/>
                        <a:buNone/>
                      </a:pPr>
                      <a:r>
                        <a:rPr lang="en-GB" sz="1200" noProof="0" dirty="0">
                          <a:effectLst/>
                        </a:rPr>
                        <a:t>Definition of smart factory concepts</a:t>
                      </a:r>
                      <a:endParaRPr lang="en-GB" sz="1600" noProof="0" dirty="0">
                        <a:effectLst/>
                      </a:endParaRPr>
                    </a:p>
                    <a:p>
                      <a:pPr marL="0" lvl="0" indent="0">
                        <a:lnSpc>
                          <a:spcPct val="115000"/>
                        </a:lnSpc>
                        <a:buFont typeface="+mj-lt"/>
                        <a:buNone/>
                      </a:pPr>
                      <a:r>
                        <a:rPr lang="en-GB" sz="1200" noProof="0" dirty="0">
                          <a:effectLst/>
                        </a:rPr>
                        <a:t>Disciplines, systems and technologies for I 4.0</a:t>
                      </a:r>
                      <a:endParaRPr lang="en-GB" sz="1600" noProof="0" dirty="0">
                        <a:effectLst/>
                      </a:endParaRPr>
                    </a:p>
                    <a:p>
                      <a:pPr marL="0" lvl="0" indent="0">
                        <a:lnSpc>
                          <a:spcPct val="115000"/>
                        </a:lnSpc>
                        <a:buFont typeface="+mj-lt"/>
                        <a:buNone/>
                      </a:pPr>
                      <a:r>
                        <a:rPr lang="en-GB" sz="1200" noProof="0" dirty="0">
                          <a:effectLst/>
                        </a:rPr>
                        <a:t>Key approaches to smart factory development</a:t>
                      </a:r>
                      <a:endParaRPr lang="en-GB" sz="1600" noProof="0" dirty="0">
                        <a:effectLst/>
                      </a:endParaRPr>
                    </a:p>
                    <a:p>
                      <a:pPr marL="0" lvl="0" indent="0">
                        <a:lnSpc>
                          <a:spcPct val="115000"/>
                        </a:lnSpc>
                        <a:buFont typeface="+mj-lt"/>
                        <a:buNone/>
                      </a:pPr>
                      <a:r>
                        <a:rPr lang="en-GB" sz="1200" noProof="0" dirty="0">
                          <a:effectLst/>
                        </a:rPr>
                        <a:t>Key approaches to smart factory development</a:t>
                      </a:r>
                      <a:endParaRPr lang="en-GB" sz="1600" noProof="0" dirty="0">
                        <a:effectLst/>
                      </a:endParaRPr>
                    </a:p>
                    <a:p>
                      <a:pPr marL="0" lvl="0" indent="0">
                        <a:lnSpc>
                          <a:spcPct val="115000"/>
                        </a:lnSpc>
                        <a:buFont typeface="+mj-lt"/>
                        <a:buNone/>
                      </a:pPr>
                      <a:r>
                        <a:rPr lang="en-GB" sz="1200" noProof="0" dirty="0">
                          <a:effectLst/>
                        </a:rPr>
                        <a:t>Referential architectural models of smart factories</a:t>
                      </a:r>
                      <a:endParaRPr lang="en-GB" sz="1600" noProof="0" dirty="0">
                        <a:effectLst/>
                      </a:endParaRPr>
                    </a:p>
                    <a:p>
                      <a:pPr marL="0" lvl="0" indent="0">
                        <a:lnSpc>
                          <a:spcPct val="115000"/>
                        </a:lnSpc>
                        <a:buFont typeface="+mj-lt"/>
                        <a:buNone/>
                      </a:pPr>
                      <a:r>
                        <a:rPr lang="en-GB" sz="1200" noProof="0" dirty="0">
                          <a:effectLst/>
                        </a:rPr>
                        <a:t>Smart factory concepts</a:t>
                      </a:r>
                      <a:endParaRPr lang="en-GB" sz="1600" noProof="0" dirty="0">
                        <a:effectLst/>
                      </a:endParaRPr>
                    </a:p>
                    <a:p>
                      <a:pPr marL="0" lvl="0" indent="0">
                        <a:lnSpc>
                          <a:spcPct val="115000"/>
                        </a:lnSpc>
                        <a:buFont typeface="+mj-lt"/>
                        <a:buNone/>
                      </a:pPr>
                      <a:r>
                        <a:rPr lang="en-GB" sz="1200" noProof="0" dirty="0">
                          <a:effectLst/>
                        </a:rPr>
                        <a:t>The concept of distributed systems</a:t>
                      </a:r>
                      <a:endParaRPr lang="en-GB" sz="1600" noProof="0" dirty="0">
                        <a:effectLst/>
                      </a:endParaRPr>
                    </a:p>
                    <a:p>
                      <a:pPr marL="0" lvl="0" indent="0">
                        <a:lnSpc>
                          <a:spcPct val="115000"/>
                        </a:lnSpc>
                        <a:buFont typeface="+mj-lt"/>
                        <a:buNone/>
                      </a:pPr>
                      <a:r>
                        <a:rPr lang="en-GB" sz="1200" noProof="0" dirty="0">
                          <a:effectLst/>
                        </a:rPr>
                        <a:t>Top-down approach when implementing solutions of I 4.0</a:t>
                      </a:r>
                      <a:endParaRPr lang="en-GB" sz="1600" noProof="0" dirty="0">
                        <a:effectLst/>
                      </a:endParaRPr>
                    </a:p>
                    <a:p>
                      <a:pPr marL="0" lvl="0" indent="0">
                        <a:lnSpc>
                          <a:spcPct val="115000"/>
                        </a:lnSpc>
                        <a:buFont typeface="+mj-lt"/>
                        <a:buNone/>
                      </a:pPr>
                      <a:r>
                        <a:rPr lang="en-GB" sz="1200" noProof="0" dirty="0">
                          <a:effectLst/>
                        </a:rPr>
                        <a:t>Bottom-up approach in implementing solutions of I 4.0</a:t>
                      </a:r>
                      <a:endParaRPr lang="en-GB" sz="1600" noProof="0" dirty="0">
                        <a:effectLst/>
                      </a:endParaRPr>
                    </a:p>
                    <a:p>
                      <a:pPr marL="0" lvl="0" indent="0">
                        <a:lnSpc>
                          <a:spcPct val="115000"/>
                        </a:lnSpc>
                        <a:buFont typeface="+mj-lt"/>
                        <a:buNone/>
                      </a:pPr>
                      <a:r>
                        <a:rPr lang="en-GB" sz="1200" noProof="0" dirty="0">
                          <a:effectLst/>
                        </a:rPr>
                        <a:t>The concept of digital twins (DT) of manufacturing processes of a smart factory</a:t>
                      </a:r>
                      <a:endParaRPr lang="en-GB" sz="1600" noProof="0" dirty="0">
                        <a:effectLst/>
                      </a:endParaRPr>
                    </a:p>
                    <a:p>
                      <a:pPr marL="0" lvl="0" indent="0">
                        <a:lnSpc>
                          <a:spcPct val="115000"/>
                        </a:lnSpc>
                        <a:buFont typeface="+mj-lt"/>
                        <a:buNone/>
                      </a:pPr>
                      <a:r>
                        <a:rPr lang="en-GB" sz="1200" noProof="0" dirty="0">
                          <a:effectLst/>
                        </a:rPr>
                        <a:t>Five-dimensional modelling of a DT and its key technologies</a:t>
                      </a:r>
                      <a:endParaRPr lang="en-GB" sz="1600" noProof="0" dirty="0">
                        <a:effectLst/>
                      </a:endParaRPr>
                    </a:p>
                    <a:p>
                      <a:pPr marL="0" lvl="0" indent="0">
                        <a:lnSpc>
                          <a:spcPct val="115000"/>
                        </a:lnSpc>
                        <a:buFont typeface="+mj-lt"/>
                        <a:buNone/>
                      </a:pPr>
                      <a:r>
                        <a:rPr lang="en-GB" sz="1200" noProof="0" dirty="0">
                          <a:effectLst/>
                        </a:rPr>
                        <a:t>Control of a smart production with a digital twin</a:t>
                      </a:r>
                      <a:endParaRPr lang="en-GB" sz="1600" noProof="0" dirty="0">
                        <a:effectLst/>
                      </a:endParaRPr>
                    </a:p>
                    <a:p>
                      <a:pPr marL="0" lvl="0" indent="0">
                        <a:lnSpc>
                          <a:spcPct val="115000"/>
                        </a:lnSpc>
                        <a:buFont typeface="+mj-lt"/>
                        <a:buNone/>
                      </a:pPr>
                      <a:r>
                        <a:rPr lang="en-GB" sz="1200" noProof="0" dirty="0">
                          <a:effectLst/>
                        </a:rPr>
                        <a:t>Digital twins (DT) and new technologies</a:t>
                      </a:r>
                      <a:endParaRPr lang="en-GB" sz="1600" noProof="0" dirty="0">
                        <a:effectLst/>
                      </a:endParaRPr>
                    </a:p>
                    <a:p>
                      <a:pPr marL="0" lvl="0" indent="0">
                        <a:lnSpc>
                          <a:spcPct val="115000"/>
                        </a:lnSpc>
                        <a:spcAft>
                          <a:spcPts val="1000"/>
                        </a:spcAft>
                        <a:buFont typeface="+mj-lt"/>
                        <a:buNone/>
                      </a:pPr>
                      <a:r>
                        <a:rPr lang="en-GB" sz="1200" noProof="0" dirty="0">
                          <a:effectLst/>
                        </a:rPr>
                        <a:t>A smart factory in </a:t>
                      </a:r>
                      <a:r>
                        <a:rPr lang="en-GB" sz="1200" noProof="0" dirty="0" err="1">
                          <a:effectLst/>
                        </a:rPr>
                        <a:t>productronic</a:t>
                      </a:r>
                      <a:r>
                        <a:rPr lang="sl-SI" sz="1200" noProof="0" dirty="0">
                          <a:effectLst/>
                        </a:rPr>
                        <a:t> </a:t>
                      </a:r>
                      <a:r>
                        <a:rPr lang="sl-SI" sz="1200" noProof="0" dirty="0" err="1">
                          <a:effectLst/>
                        </a:rPr>
                        <a:t>forming</a:t>
                      </a:r>
                      <a:r>
                        <a:rPr lang="en-GB" sz="1200" noProof="0" dirty="0">
                          <a:effectLst/>
                        </a:rPr>
                        <a:t> processes</a:t>
                      </a:r>
                      <a:endParaRPr lang="en-GB"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9501474"/>
                  </a:ext>
                </a:extLst>
              </a:tr>
            </a:tbl>
          </a:graphicData>
        </a:graphic>
      </p:graphicFrame>
      <p:graphicFrame>
        <p:nvGraphicFramePr>
          <p:cNvPr id="11" name="Tabela 10">
            <a:extLst>
              <a:ext uri="{FF2B5EF4-FFF2-40B4-BE49-F238E27FC236}">
                <a16:creationId xmlns:a16="http://schemas.microsoft.com/office/drawing/2014/main" id="{CEA5023E-6BC8-40A3-A3A4-95F7CAB1D406}"/>
              </a:ext>
            </a:extLst>
          </p:cNvPr>
          <p:cNvGraphicFramePr>
            <a:graphicFrameLocks noGrp="1"/>
          </p:cNvGraphicFramePr>
          <p:nvPr>
            <p:extLst>
              <p:ext uri="{D42A27DB-BD31-4B8C-83A1-F6EECF244321}">
                <p14:modId xmlns:p14="http://schemas.microsoft.com/office/powerpoint/2010/main" val="1512023267"/>
              </p:ext>
            </p:extLst>
          </p:nvPr>
        </p:nvGraphicFramePr>
        <p:xfrm>
          <a:off x="6275605" y="2889878"/>
          <a:ext cx="5130800" cy="3406267"/>
        </p:xfrm>
        <a:graphic>
          <a:graphicData uri="http://schemas.openxmlformats.org/drawingml/2006/table">
            <a:tbl>
              <a:tblPr firstRow="1" firstCol="1" bandRow="1">
                <a:tableStyleId>{5C22544A-7EE6-4342-B048-85BDC9FD1C3A}</a:tableStyleId>
              </a:tblPr>
              <a:tblGrid>
                <a:gridCol w="5130800">
                  <a:extLst>
                    <a:ext uri="{9D8B030D-6E8A-4147-A177-3AD203B41FA5}">
                      <a16:colId xmlns:a16="http://schemas.microsoft.com/office/drawing/2014/main" val="2483233060"/>
                    </a:ext>
                  </a:extLst>
                </a:gridCol>
              </a:tblGrid>
              <a:tr h="0">
                <a:tc>
                  <a:txBody>
                    <a:bodyPr/>
                    <a:lstStyle/>
                    <a:p>
                      <a:pPr marL="0" lvl="0" indent="0">
                        <a:lnSpc>
                          <a:spcPct val="115000"/>
                        </a:lnSpc>
                        <a:spcAft>
                          <a:spcPts val="1000"/>
                        </a:spcAft>
                        <a:buFont typeface="+mj-lt"/>
                        <a:buNone/>
                      </a:pPr>
                      <a:r>
                        <a:rPr lang="en-GB" sz="1600" noProof="0">
                          <a:effectLst/>
                          <a:latin typeface="+mn-lt"/>
                          <a:ea typeface="Calibri" panose="020F0502020204030204" pitchFamily="34" charset="0"/>
                          <a:cs typeface="Times New Roman" panose="02020603050405020304" pitchFamily="18" charset="0"/>
                        </a:rPr>
                        <a:t>Learning outcomes</a:t>
                      </a:r>
                    </a:p>
                  </a:txBody>
                  <a:tcPr marL="68580" marR="68580" marT="0" marB="0"/>
                </a:tc>
                <a:extLst>
                  <a:ext uri="{0D108BD9-81ED-4DB2-BD59-A6C34878D82A}">
                    <a16:rowId xmlns:a16="http://schemas.microsoft.com/office/drawing/2014/main" val="829769433"/>
                  </a:ext>
                </a:extLst>
              </a:tr>
              <a:tr h="0">
                <a:tc>
                  <a:txBody>
                    <a:bodyPr/>
                    <a:lstStyle/>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lang="en-GB" sz="1200" noProof="0" dirty="0">
                          <a:effectLst/>
                          <a:latin typeface="+mn-lt"/>
                          <a:ea typeface="Calibri" panose="020F0502020204030204" pitchFamily="34" charset="0"/>
                          <a:cs typeface="Times New Roman" panose="02020603050405020304" pitchFamily="18" charset="0"/>
                        </a:rPr>
                        <a:t>Knows and understands: the content and mission of a smart factory compared to traditional factories.</a:t>
                      </a:r>
                    </a:p>
                    <a:p>
                      <a:pPr marL="342900" lvl="0" indent="-342900" algn="just">
                        <a:lnSpc>
                          <a:spcPct val="115000"/>
                        </a:lnSpc>
                        <a:buFont typeface="Wingdings" panose="05000000000000000000" pitchFamily="2" charset="2"/>
                        <a:buChar char=""/>
                      </a:pPr>
                      <a:r>
                        <a:rPr lang="en-GB" sz="1200" noProof="0" dirty="0">
                          <a:effectLst/>
                          <a:latin typeface="+mn-lt"/>
                          <a:ea typeface="Calibri" panose="020F0502020204030204" pitchFamily="34" charset="0"/>
                          <a:cs typeface="Times New Roman" panose="02020603050405020304" pitchFamily="18" charset="0"/>
                        </a:rPr>
                        <a:t>The acquired knowledge is used by the student to draft and design processes in smart factories and to integrate them into the whole concept of a smart factory, to make effective use of I 4.0 technologies in a smart factory, and to produce digital twins of processes and the entire smart factory, as well as to control the whole system.</a:t>
                      </a:r>
                    </a:p>
                    <a:p>
                      <a:pPr marL="342900" lvl="0" indent="-342900" algn="just">
                        <a:lnSpc>
                          <a:spcPct val="115000"/>
                        </a:lnSpc>
                        <a:buFont typeface="Wingdings" panose="05000000000000000000" pitchFamily="2" charset="2"/>
                        <a:buChar char=""/>
                      </a:pPr>
                      <a:r>
                        <a:rPr lang="en-GB" sz="1200" noProof="0" dirty="0">
                          <a:effectLst/>
                          <a:latin typeface="+mn-lt"/>
                          <a:ea typeface="Calibri" panose="020F0502020204030204" pitchFamily="34" charset="0"/>
                          <a:cs typeface="Times New Roman" panose="02020603050405020304" pitchFamily="18" charset="0"/>
                        </a:rPr>
                        <a:t>To learn about key technologies of I 4.0 and the concept of distributed systems.</a:t>
                      </a:r>
                    </a:p>
                    <a:p>
                      <a:pPr marL="342900" lvl="0" indent="-342900" algn="just">
                        <a:lnSpc>
                          <a:spcPct val="115000"/>
                        </a:lnSpc>
                        <a:buFont typeface="Wingdings" panose="05000000000000000000" pitchFamily="2" charset="2"/>
                        <a:buChar char=""/>
                      </a:pPr>
                      <a:r>
                        <a:rPr lang="en-GB" sz="1200" noProof="0" dirty="0">
                          <a:effectLst/>
                          <a:latin typeface="+mn-lt"/>
                          <a:ea typeface="Calibri" panose="020F0502020204030204" pitchFamily="34" charset="0"/>
                          <a:cs typeface="Times New Roman" panose="02020603050405020304" pitchFamily="18" charset="0"/>
                        </a:rPr>
                        <a:t>Knows and understands how to use of tools to evaluate the status of digitization of a traditional factory and computer-aided tools for drafting an efficient smart factory for various purposes.</a:t>
                      </a:r>
                    </a:p>
                    <a:p>
                      <a:pPr marL="342900" lvl="0" indent="-342900" algn="just">
                        <a:lnSpc>
                          <a:spcPct val="115000"/>
                        </a:lnSpc>
                        <a:buFont typeface="Wingdings" panose="05000000000000000000" pitchFamily="2" charset="2"/>
                        <a:buChar char=""/>
                      </a:pPr>
                      <a:r>
                        <a:rPr lang="en-GB" sz="1200" noProof="0" dirty="0">
                          <a:effectLst/>
                          <a:latin typeface="+mn-lt"/>
                          <a:ea typeface="Calibri" panose="020F0502020204030204" pitchFamily="34" charset="0"/>
                          <a:cs typeface="Times New Roman" panose="02020603050405020304" pitchFamily="18" charset="0"/>
                        </a:rPr>
                        <a:t>Recognize of the usefulness of I 4.0 technologies in a smart factory. </a:t>
                      </a:r>
                    </a:p>
                    <a:p>
                      <a:pPr marL="342900" lvl="0" indent="-342900" algn="just">
                        <a:lnSpc>
                          <a:spcPct val="115000"/>
                        </a:lnSpc>
                        <a:spcAft>
                          <a:spcPts val="1000"/>
                        </a:spcAft>
                        <a:buFont typeface="Wingdings" panose="05000000000000000000" pitchFamily="2" charset="2"/>
                        <a:buChar char=""/>
                      </a:pPr>
                      <a:r>
                        <a:rPr lang="en-GB" sz="1200" noProof="0" dirty="0">
                          <a:effectLst/>
                          <a:latin typeface="+mn-lt"/>
                          <a:ea typeface="Calibri" panose="020F0502020204030204" pitchFamily="34" charset="0"/>
                          <a:cs typeface="Times New Roman" panose="02020603050405020304" pitchFamily="18" charset="0"/>
                        </a:rPr>
                        <a:t>Knows and understands how to use simulation tools for building a digital twin of a smart factory with different subprocesses.</a:t>
                      </a:r>
                    </a:p>
                  </a:txBody>
                  <a:tcPr marL="68580" marR="68580" marT="0" marB="0"/>
                </a:tc>
                <a:extLst>
                  <a:ext uri="{0D108BD9-81ED-4DB2-BD59-A6C34878D82A}">
                    <a16:rowId xmlns:a16="http://schemas.microsoft.com/office/drawing/2014/main" val="1167647449"/>
                  </a:ext>
                </a:extLst>
              </a:tr>
            </a:tbl>
          </a:graphicData>
        </a:graphic>
      </p:graphicFrame>
    </p:spTree>
    <p:extLst>
      <p:ext uri="{BB962C8B-B14F-4D97-AF65-F5344CB8AC3E}">
        <p14:creationId xmlns:p14="http://schemas.microsoft.com/office/powerpoint/2010/main" val="46126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3430E2-4A17-4346-BEB8-A9006FE84C01}"/>
              </a:ext>
            </a:extLst>
          </p:cNvPr>
          <p:cNvSpPr>
            <a:spLocks noGrp="1"/>
          </p:cNvSpPr>
          <p:nvPr>
            <p:ph type="title"/>
          </p:nvPr>
        </p:nvSpPr>
        <p:spPr/>
        <p:txBody>
          <a:bodyPr>
            <a:normAutofit/>
          </a:bodyPr>
          <a:lstStyle/>
          <a:p>
            <a:pPr algn="l"/>
            <a:r>
              <a:rPr lang="en-GB">
                <a:latin typeface="+mn-lt"/>
              </a:rPr>
              <a:t>The fourth component of I 4.0 – Big DATA and analytics</a:t>
            </a:r>
          </a:p>
        </p:txBody>
      </p:sp>
      <p:pic>
        <p:nvPicPr>
          <p:cNvPr id="10" name="Slika 9">
            <a:extLst>
              <a:ext uri="{FF2B5EF4-FFF2-40B4-BE49-F238E27FC236}">
                <a16:creationId xmlns:a16="http://schemas.microsoft.com/office/drawing/2014/main" id="{8C6D07FB-6FB1-4244-941A-8F715225F396}"/>
              </a:ext>
            </a:extLst>
          </p:cNvPr>
          <p:cNvPicPr>
            <a:picLocks noChangeAspect="1"/>
          </p:cNvPicPr>
          <p:nvPr/>
        </p:nvPicPr>
        <p:blipFill>
          <a:blip r:embed="rId2"/>
          <a:stretch>
            <a:fillRect/>
          </a:stretch>
        </p:blipFill>
        <p:spPr>
          <a:xfrm>
            <a:off x="1533755" y="1219199"/>
            <a:ext cx="9225284" cy="5106015"/>
          </a:xfrm>
          <a:prstGeom prst="rect">
            <a:avLst/>
          </a:prstGeom>
        </p:spPr>
      </p:pic>
    </p:spTree>
    <p:extLst>
      <p:ext uri="{BB962C8B-B14F-4D97-AF65-F5344CB8AC3E}">
        <p14:creationId xmlns:p14="http://schemas.microsoft.com/office/powerpoint/2010/main" val="391254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059B8AD-6FB0-4643-B49C-2398F4B7679B}"/>
              </a:ext>
            </a:extLst>
          </p:cNvPr>
          <p:cNvSpPr>
            <a:spLocks noGrp="1"/>
          </p:cNvSpPr>
          <p:nvPr>
            <p:ph type="title"/>
          </p:nvPr>
        </p:nvSpPr>
        <p:spPr>
          <a:xfrm>
            <a:off x="527381" y="206058"/>
            <a:ext cx="9889099" cy="634082"/>
          </a:xfrm>
        </p:spPr>
        <p:txBody>
          <a:bodyPr>
            <a:normAutofit fontScale="90000"/>
          </a:bodyPr>
          <a:lstStyle/>
          <a:p>
            <a:pPr algn="l"/>
            <a:r>
              <a:rPr lang="en-GB" dirty="0"/>
              <a:t>Four main principles of introducing of Industry 4.0 – „How to do“ principles</a:t>
            </a:r>
          </a:p>
        </p:txBody>
      </p:sp>
      <p:pic>
        <p:nvPicPr>
          <p:cNvPr id="4" name="Picture 8">
            <a:extLst>
              <a:ext uri="{FF2B5EF4-FFF2-40B4-BE49-F238E27FC236}">
                <a16:creationId xmlns:a16="http://schemas.microsoft.com/office/drawing/2014/main" id="{888C2C33-469F-49F6-A4DA-33083E824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77" b="6590"/>
          <a:stretch>
            <a:fillRect/>
          </a:stretch>
        </p:blipFill>
        <p:spPr bwMode="auto">
          <a:xfrm>
            <a:off x="1574465" y="1054501"/>
            <a:ext cx="8993188"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BFA90CFD-D220-440D-B34F-B67D33D33106}"/>
              </a:ext>
            </a:extLst>
          </p:cNvPr>
          <p:cNvSpPr txBox="1">
            <a:spLocks noChangeArrowheads="1"/>
          </p:cNvSpPr>
          <p:nvPr/>
        </p:nvSpPr>
        <p:spPr bwMode="auto">
          <a:xfrm>
            <a:off x="1222208" y="5972676"/>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292934"/>
              </a:buClr>
              <a:buSzPct val="75000"/>
              <a:buFont typeface="Wingdings" panose="05000000000000000000" pitchFamily="2" charset="2"/>
              <a:buNone/>
              <a:defRPr/>
            </a:pPr>
            <a:r>
              <a:rPr lang="en-GB" altLang="en-US" sz="1200" i="1" dirty="0">
                <a:solidFill>
                  <a:schemeClr val="bg1">
                    <a:lumMod val="50000"/>
                  </a:schemeClr>
                </a:solidFill>
              </a:rPr>
              <a:t>Source: IEEE</a:t>
            </a:r>
          </a:p>
        </p:txBody>
      </p:sp>
    </p:spTree>
    <p:extLst>
      <p:ext uri="{BB962C8B-B14F-4D97-AF65-F5344CB8AC3E}">
        <p14:creationId xmlns:p14="http://schemas.microsoft.com/office/powerpoint/2010/main" val="160744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B27F829-4693-413F-85CE-3D5DE26B4D35}"/>
              </a:ext>
            </a:extLst>
          </p:cNvPr>
          <p:cNvSpPr>
            <a:spLocks noGrp="1"/>
          </p:cNvSpPr>
          <p:nvPr>
            <p:ph type="title"/>
          </p:nvPr>
        </p:nvSpPr>
        <p:spPr/>
        <p:txBody>
          <a:bodyPr>
            <a:normAutofit/>
          </a:bodyPr>
          <a:lstStyle/>
          <a:p>
            <a:pPr algn="l"/>
            <a:r>
              <a:rPr lang="en-GB"/>
              <a:t>What will be for the factory of the future very important? </a:t>
            </a:r>
          </a:p>
        </p:txBody>
      </p:sp>
      <p:sp>
        <p:nvSpPr>
          <p:cNvPr id="3" name="Označba mesta vsebine 2">
            <a:extLst>
              <a:ext uri="{FF2B5EF4-FFF2-40B4-BE49-F238E27FC236}">
                <a16:creationId xmlns:a16="http://schemas.microsoft.com/office/drawing/2014/main" id="{DE23B61C-8BC7-4EC9-9AA1-89D85364261A}"/>
              </a:ext>
            </a:extLst>
          </p:cNvPr>
          <p:cNvSpPr>
            <a:spLocks noGrp="1"/>
          </p:cNvSpPr>
          <p:nvPr>
            <p:ph idx="1"/>
          </p:nvPr>
        </p:nvSpPr>
        <p:spPr/>
        <p:txBody>
          <a:bodyPr>
            <a:noAutofit/>
          </a:bodyPr>
          <a:lstStyle/>
          <a:p>
            <a:r>
              <a:rPr lang="en-GB" sz="2800" dirty="0"/>
              <a:t>Software and smart algorithms (</a:t>
            </a:r>
            <a:r>
              <a:rPr lang="sl-SI" sz="2800" dirty="0"/>
              <a:t>AI</a:t>
            </a:r>
            <a:r>
              <a:rPr lang="en-GB" sz="2800" dirty="0"/>
              <a:t>) for data analysis in real time, provides data in a comprehensible form or format and which will work easily and safely. </a:t>
            </a:r>
          </a:p>
          <a:p>
            <a:endParaRPr lang="en-GB" sz="800" dirty="0"/>
          </a:p>
          <a:p>
            <a:r>
              <a:rPr lang="en-GB" sz="2800" dirty="0"/>
              <a:t>Workers with different skills, open to new technologies and adaptable to rapid changes. In spite of all the progress, man will still be a decisive factor that will properly interpret the events, react and appropriately decide quickly. </a:t>
            </a:r>
          </a:p>
          <a:p>
            <a:endParaRPr lang="en-GB" sz="800" dirty="0"/>
          </a:p>
          <a:p>
            <a:r>
              <a:rPr lang="en-GB" sz="2800" dirty="0"/>
              <a:t>Highly skilled workers with multiple competencies and abilities to reasonably analyse various information for meaningful future use.</a:t>
            </a:r>
          </a:p>
        </p:txBody>
      </p:sp>
      <mc:AlternateContent xmlns:mc="http://schemas.openxmlformats.org/markup-compatibility/2006" xmlns:p14="http://schemas.microsoft.com/office/powerpoint/2010/main">
        <mc:Choice Requires="p14">
          <p:contentPart p14:bwMode="auto" r:id="rId2">
            <p14:nvContentPartPr>
              <p14:cNvPr id="4" name="Rokopis 3">
                <a:extLst>
                  <a:ext uri="{FF2B5EF4-FFF2-40B4-BE49-F238E27FC236}">
                    <a16:creationId xmlns:a16="http://schemas.microsoft.com/office/drawing/2014/main" id="{A313495D-0F77-433F-A1FB-EF7DD8EA37CF}"/>
                  </a:ext>
                </a:extLst>
              </p14:cNvPr>
              <p14:cNvContentPartPr/>
              <p14:nvPr/>
            </p14:nvContentPartPr>
            <p14:xfrm>
              <a:off x="840960" y="1774800"/>
              <a:ext cx="5470920" cy="3553560"/>
            </p14:xfrm>
          </p:contentPart>
        </mc:Choice>
        <mc:Fallback xmlns="">
          <p:pic>
            <p:nvPicPr>
              <p:cNvPr id="4" name="Rokopis 3">
                <a:extLst>
                  <a:ext uri="{FF2B5EF4-FFF2-40B4-BE49-F238E27FC236}">
                    <a16:creationId xmlns:a16="http://schemas.microsoft.com/office/drawing/2014/main" id="{A313495D-0F77-433F-A1FB-EF7DD8EA37CF}"/>
                  </a:ext>
                </a:extLst>
              </p:cNvPr>
              <p:cNvPicPr/>
              <p:nvPr/>
            </p:nvPicPr>
            <p:blipFill>
              <a:blip r:embed="rId3"/>
              <a:stretch>
                <a:fillRect/>
              </a:stretch>
            </p:blipFill>
            <p:spPr>
              <a:xfrm>
                <a:off x="831600" y="1765440"/>
                <a:ext cx="5489640" cy="3572280"/>
              </a:xfrm>
              <a:prstGeom prst="rect">
                <a:avLst/>
              </a:prstGeom>
            </p:spPr>
          </p:pic>
        </mc:Fallback>
      </mc:AlternateContent>
      <p:sp>
        <p:nvSpPr>
          <p:cNvPr id="5" name="Pravokotnik 4">
            <a:extLst>
              <a:ext uri="{FF2B5EF4-FFF2-40B4-BE49-F238E27FC236}">
                <a16:creationId xmlns:a16="http://schemas.microsoft.com/office/drawing/2014/main" id="{1AB1C21C-170D-4977-A941-120D5F7DA2C4}"/>
              </a:ext>
            </a:extLst>
          </p:cNvPr>
          <p:cNvSpPr/>
          <p:nvPr/>
        </p:nvSpPr>
        <p:spPr>
          <a:xfrm>
            <a:off x="9883582" y="827037"/>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mc:AlternateContent xmlns:mc="http://schemas.openxmlformats.org/markup-compatibility/2006" xmlns:p14="http://schemas.microsoft.com/office/powerpoint/2010/main">
        <mc:Choice Requires="p14">
          <p:contentPart p14:bwMode="auto" r:id="rId4">
            <p14:nvContentPartPr>
              <p14:cNvPr id="6" name="Rokopis 5">
                <a:extLst>
                  <a:ext uri="{FF2B5EF4-FFF2-40B4-BE49-F238E27FC236}">
                    <a16:creationId xmlns:a16="http://schemas.microsoft.com/office/drawing/2014/main" id="{E4297C28-8675-44EE-8989-2E3FB33DEA63}"/>
                  </a:ext>
                </a:extLst>
              </p14:cNvPr>
              <p14:cNvContentPartPr/>
              <p14:nvPr/>
            </p14:nvContentPartPr>
            <p14:xfrm>
              <a:off x="126316" y="1146363"/>
              <a:ext cx="6444000" cy="1414800"/>
            </p14:xfrm>
          </p:contentPart>
        </mc:Choice>
        <mc:Fallback xmlns="">
          <p:pic>
            <p:nvPicPr>
              <p:cNvPr id="6" name="Rokopis 5">
                <a:extLst>
                  <a:ext uri="{FF2B5EF4-FFF2-40B4-BE49-F238E27FC236}">
                    <a16:creationId xmlns:a16="http://schemas.microsoft.com/office/drawing/2014/main" id="{E4297C28-8675-44EE-8989-2E3FB33DEA63}"/>
                  </a:ext>
                </a:extLst>
              </p:cNvPr>
              <p:cNvPicPr/>
              <p:nvPr/>
            </p:nvPicPr>
            <p:blipFill>
              <a:blip r:embed="rId5"/>
              <a:stretch>
                <a:fillRect/>
              </a:stretch>
            </p:blipFill>
            <p:spPr>
              <a:xfrm>
                <a:off x="108316" y="1128723"/>
                <a:ext cx="6479640" cy="1450440"/>
              </a:xfrm>
              <a:prstGeom prst="rect">
                <a:avLst/>
              </a:prstGeom>
            </p:spPr>
          </p:pic>
        </mc:Fallback>
      </mc:AlternateContent>
    </p:spTree>
    <p:extLst>
      <p:ext uri="{BB962C8B-B14F-4D97-AF65-F5344CB8AC3E}">
        <p14:creationId xmlns:p14="http://schemas.microsoft.com/office/powerpoint/2010/main" val="422862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2963F7B-00DC-4865-8F5E-2D66BD815E08}"/>
              </a:ext>
            </a:extLst>
          </p:cNvPr>
          <p:cNvSpPr>
            <a:spLocks noGrp="1"/>
          </p:cNvSpPr>
          <p:nvPr>
            <p:ph type="title"/>
          </p:nvPr>
        </p:nvSpPr>
        <p:spPr>
          <a:xfrm>
            <a:off x="527381" y="228918"/>
            <a:ext cx="9889099" cy="634082"/>
          </a:xfrm>
        </p:spPr>
        <p:txBody>
          <a:bodyPr>
            <a:normAutofit fontScale="90000"/>
          </a:bodyPr>
          <a:lstStyle/>
          <a:p>
            <a:pPr algn="l"/>
            <a:r>
              <a:rPr lang="en-GB" dirty="0"/>
              <a:t>Steps of production companies in active transformation towards the Smart Factory</a:t>
            </a:r>
          </a:p>
        </p:txBody>
      </p:sp>
      <p:sp>
        <p:nvSpPr>
          <p:cNvPr id="3" name="Označba mesta vsebine 2">
            <a:extLst>
              <a:ext uri="{FF2B5EF4-FFF2-40B4-BE49-F238E27FC236}">
                <a16:creationId xmlns:a16="http://schemas.microsoft.com/office/drawing/2014/main" id="{1CA2E109-F971-4B36-B676-2C313591EA2A}"/>
              </a:ext>
            </a:extLst>
          </p:cNvPr>
          <p:cNvSpPr>
            <a:spLocks noGrp="1"/>
          </p:cNvSpPr>
          <p:nvPr>
            <p:ph idx="1"/>
          </p:nvPr>
        </p:nvSpPr>
        <p:spPr>
          <a:xfrm>
            <a:off x="572253" y="1340768"/>
            <a:ext cx="11026190" cy="4896544"/>
          </a:xfrm>
        </p:spPr>
        <p:txBody>
          <a:bodyPr>
            <a:normAutofit fontScale="92500" lnSpcReduction="10000"/>
          </a:bodyPr>
          <a:lstStyle/>
          <a:p>
            <a:pPr marL="457200" indent="-457200">
              <a:buFont typeface="+mj-lt"/>
              <a:buAutoNum type="arabicPeriod"/>
            </a:pPr>
            <a:r>
              <a:rPr lang="en-GB" sz="2800" dirty="0"/>
              <a:t>Identification of key areas for improvements:</a:t>
            </a:r>
          </a:p>
          <a:p>
            <a:pPr lvl="1" indent="-342900">
              <a:buFont typeface="Wingdings" panose="05000000000000000000" pitchFamily="2" charset="2"/>
              <a:buChar char="Ø"/>
            </a:pPr>
            <a:r>
              <a:rPr lang="en-GB" sz="2400" dirty="0"/>
              <a:t>flexibility,</a:t>
            </a:r>
          </a:p>
          <a:p>
            <a:pPr lvl="1" indent="-342900">
              <a:buFont typeface="Wingdings" panose="05000000000000000000" pitchFamily="2" charset="2"/>
              <a:buChar char="Ø"/>
            </a:pPr>
            <a:r>
              <a:rPr lang="en-GB" sz="2400" dirty="0"/>
              <a:t>speed,</a:t>
            </a:r>
          </a:p>
          <a:p>
            <a:pPr lvl="1" indent="-342900">
              <a:buFont typeface="Wingdings" panose="05000000000000000000" pitchFamily="2" charset="2"/>
              <a:buChar char="Ø"/>
            </a:pPr>
            <a:r>
              <a:rPr lang="en-GB" sz="2400" dirty="0"/>
              <a:t>productivity,</a:t>
            </a:r>
          </a:p>
          <a:p>
            <a:pPr lvl="1" indent="-342900">
              <a:buFont typeface="Wingdings" panose="05000000000000000000" pitchFamily="2" charset="2"/>
              <a:buChar char="Ø"/>
            </a:pPr>
            <a:r>
              <a:rPr lang="en-GB" sz="2400" dirty="0"/>
              <a:t>quality.</a:t>
            </a:r>
          </a:p>
          <a:p>
            <a:endParaRPr lang="en-GB" sz="2800" dirty="0"/>
          </a:p>
          <a:p>
            <a:pPr marL="457200" indent="-457200">
              <a:buFont typeface="+mj-lt"/>
              <a:buAutoNum type="arabicPeriod" startAt="2"/>
            </a:pPr>
            <a:r>
              <a:rPr lang="en-GB" sz="2800" dirty="0"/>
              <a:t>Consideration about the use of nine pillars of technologies of I 4.0 in a way, that the improvements of the above mentioned fields will be possible.</a:t>
            </a:r>
          </a:p>
          <a:p>
            <a:pPr marL="0" indent="0">
              <a:buNone/>
            </a:pPr>
            <a:r>
              <a:rPr lang="en-GB" sz="2800" dirty="0"/>
              <a:t> </a:t>
            </a:r>
          </a:p>
          <a:p>
            <a:pPr marL="457200" indent="-457200">
              <a:buFont typeface="+mj-lt"/>
              <a:buAutoNum type="arabicPeriod" startAt="2"/>
            </a:pPr>
            <a:r>
              <a:rPr lang="en-GB" sz="2800" dirty="0"/>
              <a:t>Avoid the situations when we could stack at the level of incremental approaches --&gt; consider basic changes by using 9 (and more) pillars of I 4.0 technologies. </a:t>
            </a:r>
          </a:p>
          <a:p>
            <a:endParaRPr lang="en-GB" sz="2800" dirty="0"/>
          </a:p>
        </p:txBody>
      </p:sp>
      <mc:AlternateContent xmlns:mc="http://schemas.openxmlformats.org/markup-compatibility/2006" xmlns:p14="http://schemas.microsoft.com/office/powerpoint/2010/main">
        <mc:Choice Requires="p14">
          <p:contentPart p14:bwMode="auto" r:id="rId2">
            <p14:nvContentPartPr>
              <p14:cNvPr id="4" name="Rokopis 3">
                <a:extLst>
                  <a:ext uri="{FF2B5EF4-FFF2-40B4-BE49-F238E27FC236}">
                    <a16:creationId xmlns:a16="http://schemas.microsoft.com/office/drawing/2014/main" id="{4C9FB135-501D-4699-A42B-6F3B23330651}"/>
                  </a:ext>
                </a:extLst>
              </p14:cNvPr>
              <p14:cNvContentPartPr/>
              <p14:nvPr/>
            </p14:nvContentPartPr>
            <p14:xfrm>
              <a:off x="522360" y="1339560"/>
              <a:ext cx="504000" cy="4059360"/>
            </p14:xfrm>
          </p:contentPart>
        </mc:Choice>
        <mc:Fallback xmlns="">
          <p:pic>
            <p:nvPicPr>
              <p:cNvPr id="4" name="Rokopis 3">
                <a:extLst>
                  <a:ext uri="{FF2B5EF4-FFF2-40B4-BE49-F238E27FC236}">
                    <a16:creationId xmlns:a16="http://schemas.microsoft.com/office/drawing/2014/main" id="{4C9FB135-501D-4699-A42B-6F3B23330651}"/>
                  </a:ext>
                </a:extLst>
              </p:cNvPr>
              <p:cNvPicPr/>
              <p:nvPr/>
            </p:nvPicPr>
            <p:blipFill>
              <a:blip r:embed="rId3"/>
              <a:stretch>
                <a:fillRect/>
              </a:stretch>
            </p:blipFill>
            <p:spPr>
              <a:xfrm>
                <a:off x="513000" y="1330200"/>
                <a:ext cx="522720" cy="4078080"/>
              </a:xfrm>
              <a:prstGeom prst="rect">
                <a:avLst/>
              </a:prstGeom>
            </p:spPr>
          </p:pic>
        </mc:Fallback>
      </mc:AlternateContent>
      <p:sp>
        <p:nvSpPr>
          <p:cNvPr id="5" name="Pravokotnik 4">
            <a:extLst>
              <a:ext uri="{FF2B5EF4-FFF2-40B4-BE49-F238E27FC236}">
                <a16:creationId xmlns:a16="http://schemas.microsoft.com/office/drawing/2014/main" id="{B8D55CF7-C237-433D-8449-F9B4E168A213}"/>
              </a:ext>
            </a:extLst>
          </p:cNvPr>
          <p:cNvSpPr/>
          <p:nvPr/>
        </p:nvSpPr>
        <p:spPr>
          <a:xfrm>
            <a:off x="9793147" y="1098342"/>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66271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2963F7B-00DC-4865-8F5E-2D66BD815E08}"/>
              </a:ext>
            </a:extLst>
          </p:cNvPr>
          <p:cNvSpPr>
            <a:spLocks noGrp="1"/>
          </p:cNvSpPr>
          <p:nvPr>
            <p:ph type="title"/>
          </p:nvPr>
        </p:nvSpPr>
        <p:spPr>
          <a:xfrm>
            <a:off x="527381" y="228918"/>
            <a:ext cx="9889099" cy="634082"/>
          </a:xfrm>
        </p:spPr>
        <p:txBody>
          <a:bodyPr>
            <a:normAutofit fontScale="90000"/>
          </a:bodyPr>
          <a:lstStyle/>
          <a:p>
            <a:pPr algn="l"/>
            <a:r>
              <a:rPr lang="en-GB" dirty="0"/>
              <a:t>Steps of production companies in active transformation towards the Smart Factory</a:t>
            </a:r>
          </a:p>
        </p:txBody>
      </p:sp>
      <p:sp>
        <p:nvSpPr>
          <p:cNvPr id="3" name="Označba mesta vsebine 2">
            <a:extLst>
              <a:ext uri="{FF2B5EF4-FFF2-40B4-BE49-F238E27FC236}">
                <a16:creationId xmlns:a16="http://schemas.microsoft.com/office/drawing/2014/main" id="{1CA2E109-F971-4B36-B676-2C313591EA2A}"/>
              </a:ext>
            </a:extLst>
          </p:cNvPr>
          <p:cNvSpPr>
            <a:spLocks noGrp="1"/>
          </p:cNvSpPr>
          <p:nvPr>
            <p:ph idx="1"/>
          </p:nvPr>
        </p:nvSpPr>
        <p:spPr>
          <a:xfrm>
            <a:off x="572253" y="1340768"/>
            <a:ext cx="10721389" cy="4896544"/>
          </a:xfrm>
        </p:spPr>
        <p:txBody>
          <a:bodyPr>
            <a:normAutofit/>
          </a:bodyPr>
          <a:lstStyle/>
          <a:p>
            <a:pPr marL="514350" indent="-514350">
              <a:buFont typeface="+mj-lt"/>
              <a:buAutoNum type="arabicPeriod" startAt="4"/>
            </a:pPr>
            <a:r>
              <a:rPr lang="en-GB" sz="2600" dirty="0"/>
              <a:t>Analysis of the long-term impact of the deployment of new I4.0 technologies on the workforce and the introduction of strategic planning for the workforce.</a:t>
            </a:r>
            <a:endParaRPr lang="sl-SI" sz="2600" dirty="0"/>
          </a:p>
          <a:p>
            <a:pPr marL="514350" indent="-514350">
              <a:buFont typeface="+mj-lt"/>
              <a:buAutoNum type="arabicPeriod" startAt="4"/>
            </a:pPr>
            <a:endParaRPr lang="sl-SI" sz="2600" dirty="0"/>
          </a:p>
          <a:p>
            <a:pPr marL="514350" indent="-514350">
              <a:buFont typeface="+mj-lt"/>
              <a:buAutoNum type="arabicPeriod" startAt="4"/>
            </a:pPr>
            <a:endParaRPr lang="sl-SI" sz="2600" dirty="0"/>
          </a:p>
          <a:p>
            <a:pPr marL="457200" indent="-457200">
              <a:buFont typeface="+mj-lt"/>
              <a:buAutoNum type="arabicPeriod" startAt="4"/>
            </a:pPr>
            <a:endParaRPr lang="en-GB" sz="2600" dirty="0"/>
          </a:p>
          <a:p>
            <a:pPr marL="457200" indent="-457200">
              <a:buFont typeface="+mj-lt"/>
              <a:buAutoNum type="arabicPeriod" startAt="4"/>
            </a:pPr>
            <a:r>
              <a:rPr lang="en-GB" sz="2600" dirty="0"/>
              <a:t> Adjusting of workers to new roles, recruiting new, capable workers, and introducing additional training to acquire additional IT skills which will be needed.</a:t>
            </a:r>
          </a:p>
          <a:p>
            <a:endParaRPr lang="en-GB" sz="2600" dirty="0"/>
          </a:p>
        </p:txBody>
      </p:sp>
      <mc:AlternateContent xmlns:mc="http://schemas.openxmlformats.org/markup-compatibility/2006" xmlns:p14="http://schemas.microsoft.com/office/powerpoint/2010/main">
        <mc:Choice Requires="p14">
          <p:contentPart p14:bwMode="auto" r:id="rId2">
            <p14:nvContentPartPr>
              <p14:cNvPr id="4" name="Rokopis 3">
                <a:extLst>
                  <a:ext uri="{FF2B5EF4-FFF2-40B4-BE49-F238E27FC236}">
                    <a16:creationId xmlns:a16="http://schemas.microsoft.com/office/drawing/2014/main" id="{2962CFA7-4F33-4862-9972-CB72AAD0E688}"/>
                  </a:ext>
                </a:extLst>
              </p14:cNvPr>
              <p14:cNvContentPartPr/>
              <p14:nvPr/>
            </p14:nvContentPartPr>
            <p14:xfrm>
              <a:off x="543240" y="1337760"/>
              <a:ext cx="391320" cy="3293640"/>
            </p14:xfrm>
          </p:contentPart>
        </mc:Choice>
        <mc:Fallback xmlns="">
          <p:pic>
            <p:nvPicPr>
              <p:cNvPr id="4" name="Rokopis 3">
                <a:extLst>
                  <a:ext uri="{FF2B5EF4-FFF2-40B4-BE49-F238E27FC236}">
                    <a16:creationId xmlns:a16="http://schemas.microsoft.com/office/drawing/2014/main" id="{2962CFA7-4F33-4862-9972-CB72AAD0E688}"/>
                  </a:ext>
                </a:extLst>
              </p:cNvPr>
              <p:cNvPicPr/>
              <p:nvPr/>
            </p:nvPicPr>
            <p:blipFill>
              <a:blip r:embed="rId3"/>
              <a:stretch>
                <a:fillRect/>
              </a:stretch>
            </p:blipFill>
            <p:spPr>
              <a:xfrm>
                <a:off x="533880" y="1328400"/>
                <a:ext cx="410040" cy="3312360"/>
              </a:xfrm>
              <a:prstGeom prst="rect">
                <a:avLst/>
              </a:prstGeom>
            </p:spPr>
          </p:pic>
        </mc:Fallback>
      </mc:AlternateContent>
      <p:sp>
        <p:nvSpPr>
          <p:cNvPr id="5" name="Pravokotnik 4">
            <a:extLst>
              <a:ext uri="{FF2B5EF4-FFF2-40B4-BE49-F238E27FC236}">
                <a16:creationId xmlns:a16="http://schemas.microsoft.com/office/drawing/2014/main" id="{72D2D66D-87D5-41C1-8376-122C286EEEB3}"/>
              </a:ext>
            </a:extLst>
          </p:cNvPr>
          <p:cNvSpPr/>
          <p:nvPr/>
        </p:nvSpPr>
        <p:spPr>
          <a:xfrm>
            <a:off x="9903679" y="867230"/>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1787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45C732-5114-4918-9C1C-BFD49CDC6D58}"/>
              </a:ext>
            </a:extLst>
          </p:cNvPr>
          <p:cNvSpPr>
            <a:spLocks noGrp="1"/>
          </p:cNvSpPr>
          <p:nvPr>
            <p:ph type="title"/>
          </p:nvPr>
        </p:nvSpPr>
        <p:spPr/>
        <p:txBody>
          <a:bodyPr>
            <a:normAutofit/>
          </a:bodyPr>
          <a:lstStyle/>
          <a:p>
            <a:pPr algn="l"/>
            <a:r>
              <a:rPr lang="en-GB" dirty="0"/>
              <a:t>Other necessary measures</a:t>
            </a:r>
          </a:p>
        </p:txBody>
      </p:sp>
      <p:sp>
        <p:nvSpPr>
          <p:cNvPr id="3" name="Označba mesta vsebine 2">
            <a:extLst>
              <a:ext uri="{FF2B5EF4-FFF2-40B4-BE49-F238E27FC236}">
                <a16:creationId xmlns:a16="http://schemas.microsoft.com/office/drawing/2014/main" id="{5F7C17A7-178B-411D-9013-FC1C8EF860BF}"/>
              </a:ext>
            </a:extLst>
          </p:cNvPr>
          <p:cNvSpPr>
            <a:spLocks noGrp="1"/>
          </p:cNvSpPr>
          <p:nvPr>
            <p:ph idx="1"/>
          </p:nvPr>
        </p:nvSpPr>
        <p:spPr/>
        <p:txBody>
          <a:bodyPr>
            <a:normAutofit lnSpcReduction="10000"/>
          </a:bodyPr>
          <a:lstStyle/>
          <a:p>
            <a:pPr marL="457200" indent="-457200">
              <a:buFont typeface="+mj-lt"/>
              <a:buAutoNum type="arabicPeriod"/>
            </a:pPr>
            <a:r>
              <a:rPr lang="en-GB" dirty="0"/>
              <a:t>Development of knowledge for the use of new technologies in order to achieve the highest impact.</a:t>
            </a:r>
          </a:p>
          <a:p>
            <a:pPr marL="457200" indent="-457200">
              <a:buFont typeface="+mj-lt"/>
              <a:buAutoNum type="arabicPeriod"/>
            </a:pPr>
            <a:endParaRPr lang="en-GB" dirty="0"/>
          </a:p>
          <a:p>
            <a:pPr marL="457200" indent="-457200">
              <a:buFont typeface="+mj-lt"/>
              <a:buAutoNum type="arabicPeriod"/>
            </a:pPr>
            <a:r>
              <a:rPr lang="en-GB" dirty="0"/>
              <a:t>Participation in the design of new technological standardization.</a:t>
            </a:r>
          </a:p>
          <a:p>
            <a:pPr marL="457200" indent="-457200">
              <a:buFont typeface="+mj-lt"/>
              <a:buAutoNum type="arabicPeriod"/>
            </a:pPr>
            <a:endParaRPr lang="en-GB" dirty="0"/>
          </a:p>
          <a:p>
            <a:pPr marL="457200" indent="-457200">
              <a:buFont typeface="+mj-lt"/>
              <a:buAutoNum type="arabicPeriod"/>
            </a:pPr>
            <a:r>
              <a:rPr lang="en-GB" dirty="0"/>
              <a:t>Development of the vision of the long-term evolution of the industry and the preparation of our own strategy.</a:t>
            </a:r>
          </a:p>
          <a:p>
            <a:pPr marL="457200" indent="-457200">
              <a:buFont typeface="+mj-lt"/>
              <a:buAutoNum type="arabicPeriod"/>
            </a:pPr>
            <a:endParaRPr lang="en-GB" dirty="0"/>
          </a:p>
          <a:p>
            <a:pPr marL="457200" indent="-457200">
              <a:buFont typeface="+mj-lt"/>
              <a:buAutoNum type="arabicPeriod"/>
            </a:pPr>
            <a:r>
              <a:rPr lang="en-GB" dirty="0"/>
              <a:t>Upgrading of the appropriate technological infrastructure, which will enable data transmission in real time.</a:t>
            </a:r>
          </a:p>
          <a:p>
            <a:pPr marL="457200" indent="-457200">
              <a:buFont typeface="+mj-lt"/>
              <a:buAutoNum type="arabicPeriod"/>
            </a:pPr>
            <a:endParaRPr lang="en-GB" dirty="0"/>
          </a:p>
          <a:p>
            <a:pPr marL="457200" indent="-457200">
              <a:buFont typeface="+mj-lt"/>
              <a:buAutoNum type="arabicPeriod"/>
            </a:pPr>
            <a:r>
              <a:rPr lang="en-GB" dirty="0"/>
              <a:t>Adaptation of trainings. </a:t>
            </a:r>
          </a:p>
        </p:txBody>
      </p:sp>
    </p:spTree>
    <p:extLst>
      <p:ext uri="{BB962C8B-B14F-4D97-AF65-F5344CB8AC3E}">
        <p14:creationId xmlns:p14="http://schemas.microsoft.com/office/powerpoint/2010/main" val="104534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62CEE3-2C0F-4EDF-A55A-FD70D5DE043F}"/>
              </a:ext>
            </a:extLst>
          </p:cNvPr>
          <p:cNvSpPr>
            <a:spLocks noGrp="1"/>
          </p:cNvSpPr>
          <p:nvPr>
            <p:ph type="title"/>
          </p:nvPr>
        </p:nvSpPr>
        <p:spPr/>
        <p:txBody>
          <a:bodyPr>
            <a:normAutofit fontScale="90000"/>
          </a:bodyPr>
          <a:lstStyle/>
          <a:p>
            <a:pPr algn="l"/>
            <a:r>
              <a:rPr lang="en-GB" dirty="0"/>
              <a:t>Plan of the implementation of the</a:t>
            </a:r>
            <a:r>
              <a:rPr lang="sl-SI" dirty="0"/>
              <a:t> </a:t>
            </a:r>
            <a:r>
              <a:rPr lang="en-GB" dirty="0"/>
              <a:t>I 4.0 project in the company</a:t>
            </a:r>
          </a:p>
        </p:txBody>
      </p:sp>
      <p:pic>
        <p:nvPicPr>
          <p:cNvPr id="4" name="Picture 2">
            <a:extLst>
              <a:ext uri="{FF2B5EF4-FFF2-40B4-BE49-F238E27FC236}">
                <a16:creationId xmlns:a16="http://schemas.microsoft.com/office/drawing/2014/main" id="{9C1ACB70-5390-4753-94E7-DC10E67FF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411" t="53333" r="13483" b="10635"/>
          <a:stretch>
            <a:fillRect/>
          </a:stretch>
        </p:blipFill>
        <p:spPr bwMode="auto">
          <a:xfrm>
            <a:off x="1504867" y="1043907"/>
            <a:ext cx="8602662" cy="511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97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155D6AE-04A3-4197-BF2C-58A0786E7EEB}"/>
              </a:ext>
            </a:extLst>
          </p:cNvPr>
          <p:cNvSpPr>
            <a:spLocks noGrp="1"/>
          </p:cNvSpPr>
          <p:nvPr>
            <p:ph type="title"/>
          </p:nvPr>
        </p:nvSpPr>
        <p:spPr/>
        <p:txBody>
          <a:bodyPr>
            <a:normAutofit/>
          </a:bodyPr>
          <a:lstStyle/>
          <a:p>
            <a:pPr algn="l"/>
            <a:r>
              <a:rPr lang="en-GB" dirty="0"/>
              <a:t>What can slow deployment</a:t>
            </a:r>
            <a:r>
              <a:rPr lang="sl-SI" dirty="0"/>
              <a:t> </a:t>
            </a:r>
            <a:r>
              <a:rPr lang="en-GB" dirty="0"/>
              <a:t>Industries 4.0?</a:t>
            </a:r>
          </a:p>
        </p:txBody>
      </p:sp>
      <p:sp>
        <p:nvSpPr>
          <p:cNvPr id="3" name="Označba mesta vsebine 2">
            <a:extLst>
              <a:ext uri="{FF2B5EF4-FFF2-40B4-BE49-F238E27FC236}">
                <a16:creationId xmlns:a16="http://schemas.microsoft.com/office/drawing/2014/main" id="{231FEDC1-805B-4AF5-9DB8-626A90F486A1}"/>
              </a:ext>
            </a:extLst>
          </p:cNvPr>
          <p:cNvSpPr>
            <a:spLocks noGrp="1"/>
          </p:cNvSpPr>
          <p:nvPr>
            <p:ph idx="1"/>
          </p:nvPr>
        </p:nvSpPr>
        <p:spPr/>
        <p:txBody>
          <a:bodyPr>
            <a:normAutofit/>
          </a:bodyPr>
          <a:lstStyle/>
          <a:p>
            <a:r>
              <a:rPr lang="en-GB" sz="2800" dirty="0"/>
              <a:t>A serious problem – the advantage of the USA in the IT field (the most innovative IT companies are in the USA) </a:t>
            </a:r>
            <a:r>
              <a:rPr lang="sl-SI" sz="2800" dirty="0">
                <a:sym typeface="Wingdings" panose="05000000000000000000" pitchFamily="2" charset="2"/>
              </a:rPr>
              <a:t> </a:t>
            </a:r>
            <a:r>
              <a:rPr lang="en-GB" sz="2800" dirty="0"/>
              <a:t>for now, the only way to overcome this problem is cooperation with US IT companies </a:t>
            </a:r>
            <a:r>
              <a:rPr lang="sl-SI" sz="2800" dirty="0">
                <a:sym typeface="Wingdings" panose="05000000000000000000" pitchFamily="2" charset="2"/>
              </a:rPr>
              <a:t> </a:t>
            </a:r>
            <a:r>
              <a:rPr lang="en-GB" sz="2800" dirty="0"/>
              <a:t>here the problem of data security and trust (</a:t>
            </a:r>
            <a:r>
              <a:rPr lang="en-GB" sz="2800" dirty="0" err="1"/>
              <a:t>CyberSecurity</a:t>
            </a:r>
            <a:r>
              <a:rPr lang="en-GB" sz="2800" dirty="0"/>
              <a:t>) appears. </a:t>
            </a:r>
            <a:endParaRPr lang="sl-SI" sz="2800" dirty="0"/>
          </a:p>
          <a:p>
            <a:pPr marL="0" indent="0">
              <a:buNone/>
            </a:pPr>
            <a:endParaRPr lang="sl-SI" sz="2800" dirty="0"/>
          </a:p>
          <a:p>
            <a:r>
              <a:rPr lang="en-GB" sz="2800" dirty="0"/>
              <a:t>Lack of "Smart" people. </a:t>
            </a:r>
            <a:endParaRPr lang="sl-SI" sz="2800" dirty="0"/>
          </a:p>
          <a:p>
            <a:endParaRPr lang="sl-SI" sz="2800" dirty="0"/>
          </a:p>
          <a:p>
            <a:r>
              <a:rPr lang="en-GB" sz="2800" dirty="0"/>
              <a:t>Significant inertial forces that, internationally speaking, keep traditional production stable as much as possible with only incremental improvements towards Industry 4.0</a:t>
            </a:r>
          </a:p>
        </p:txBody>
      </p:sp>
      <p:sp>
        <p:nvSpPr>
          <p:cNvPr id="4" name="Pravokotnik 3">
            <a:extLst>
              <a:ext uri="{FF2B5EF4-FFF2-40B4-BE49-F238E27FC236}">
                <a16:creationId xmlns:a16="http://schemas.microsoft.com/office/drawing/2014/main" id="{841740A5-CC32-41B9-9138-B0582093CB9A}"/>
              </a:ext>
            </a:extLst>
          </p:cNvPr>
          <p:cNvSpPr/>
          <p:nvPr/>
        </p:nvSpPr>
        <p:spPr>
          <a:xfrm>
            <a:off x="5449590" y="3550140"/>
            <a:ext cx="6357190" cy="646331"/>
          </a:xfrm>
          <a:prstGeom prst="rect">
            <a:avLst/>
          </a:prstGeom>
          <a:noFill/>
        </p:spPr>
        <p:txBody>
          <a:bodyPr wrap="none" lIns="91440" tIns="45720" rIns="91440" bIns="45720">
            <a:spAutoFit/>
          </a:bodyPr>
          <a:lstStyle/>
          <a:p>
            <a:pPr algn="ctr"/>
            <a:r>
              <a:rPr lang="en-GB" sz="3600" b="1" cap="none" spc="0" dirty="0">
                <a:ln w="22225">
                  <a:solidFill>
                    <a:schemeClr val="accent2"/>
                  </a:solidFill>
                  <a:prstDash val="solid"/>
                </a:ln>
                <a:solidFill>
                  <a:schemeClr val="accent2">
                    <a:lumMod val="40000"/>
                    <a:lumOff val="60000"/>
                  </a:schemeClr>
                </a:solidFill>
                <a:effectLst/>
              </a:rPr>
              <a:t>What is the potential problems?</a:t>
            </a:r>
          </a:p>
        </p:txBody>
      </p:sp>
    </p:spTree>
    <p:extLst>
      <p:ext uri="{BB962C8B-B14F-4D97-AF65-F5344CB8AC3E}">
        <p14:creationId xmlns:p14="http://schemas.microsoft.com/office/powerpoint/2010/main" val="147845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BD63F66-639A-4992-A4DE-7648CAFE988B}"/>
              </a:ext>
            </a:extLst>
          </p:cNvPr>
          <p:cNvSpPr>
            <a:spLocks noGrp="1"/>
          </p:cNvSpPr>
          <p:nvPr>
            <p:ph type="title"/>
          </p:nvPr>
        </p:nvSpPr>
        <p:spPr/>
        <p:txBody>
          <a:bodyPr>
            <a:normAutofit/>
          </a:bodyPr>
          <a:lstStyle/>
          <a:p>
            <a:pPr algn="l"/>
            <a:r>
              <a:rPr lang="en-GB" dirty="0"/>
              <a:t>Industry 4.0: Smart, Green and Urban production </a:t>
            </a:r>
          </a:p>
        </p:txBody>
      </p:sp>
      <p:sp>
        <p:nvSpPr>
          <p:cNvPr id="4" name="object 19">
            <a:extLst>
              <a:ext uri="{FF2B5EF4-FFF2-40B4-BE49-F238E27FC236}">
                <a16:creationId xmlns:a16="http://schemas.microsoft.com/office/drawing/2014/main" id="{4984DBEC-BC2C-49EB-BFBA-17BDAB85A3C4}"/>
              </a:ext>
            </a:extLst>
          </p:cNvPr>
          <p:cNvSpPr>
            <a:spLocks noChangeArrowheads="1"/>
          </p:cNvSpPr>
          <p:nvPr/>
        </p:nvSpPr>
        <p:spPr bwMode="auto">
          <a:xfrm>
            <a:off x="6281654" y="4202364"/>
            <a:ext cx="2933700" cy="12731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GB" altLang="en-US" sz="1800" dirty="0">
              <a:solidFill>
                <a:srgbClr val="000000"/>
              </a:solidFill>
              <a:latin typeface="Calibri" panose="020F0502020204030204" pitchFamily="34" charset="0"/>
            </a:endParaRPr>
          </a:p>
        </p:txBody>
      </p:sp>
      <p:sp>
        <p:nvSpPr>
          <p:cNvPr id="5" name="object 20">
            <a:extLst>
              <a:ext uri="{FF2B5EF4-FFF2-40B4-BE49-F238E27FC236}">
                <a16:creationId xmlns:a16="http://schemas.microsoft.com/office/drawing/2014/main" id="{6C29786D-80C7-4484-AA80-A447090AD4A8}"/>
              </a:ext>
            </a:extLst>
          </p:cNvPr>
          <p:cNvSpPr>
            <a:spLocks/>
          </p:cNvSpPr>
          <p:nvPr/>
        </p:nvSpPr>
        <p:spPr bwMode="auto">
          <a:xfrm>
            <a:off x="4875129" y="4689727"/>
            <a:ext cx="1676400" cy="617537"/>
          </a:xfrm>
          <a:custGeom>
            <a:avLst/>
            <a:gdLst>
              <a:gd name="T0" fmla="*/ 0 w 2016125"/>
              <a:gd name="T1" fmla="*/ 43938 h 684276"/>
              <a:gd name="T2" fmla="*/ 8536 w 2016125"/>
              <a:gd name="T3" fmla="*/ 87875 h 684276"/>
              <a:gd name="T4" fmla="*/ 8536 w 2016125"/>
              <a:gd name="T5" fmla="*/ 65906 h 684276"/>
              <a:gd name="T6" fmla="*/ 41779 w 2016125"/>
              <a:gd name="T7" fmla="*/ 65906 h 684276"/>
              <a:gd name="T8" fmla="*/ 41779 w 2016125"/>
              <a:gd name="T9" fmla="*/ 87875 h 684276"/>
              <a:gd name="T10" fmla="*/ 50318 w 2016125"/>
              <a:gd name="T11" fmla="*/ 43938 h 684276"/>
              <a:gd name="T12" fmla="*/ 41779 w 2016125"/>
              <a:gd name="T13" fmla="*/ 0 h 684276"/>
              <a:gd name="T14" fmla="*/ 41779 w 2016125"/>
              <a:gd name="T15" fmla="*/ 21969 h 684276"/>
              <a:gd name="T16" fmla="*/ 8536 w 2016125"/>
              <a:gd name="T17" fmla="*/ 21969 h 684276"/>
              <a:gd name="T18" fmla="*/ 8536 w 2016125"/>
              <a:gd name="T19" fmla="*/ 0 h 684276"/>
              <a:gd name="T20" fmla="*/ 0 w 2016125"/>
              <a:gd name="T21" fmla="*/ 43938 h 6842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16125" h="684276">
                <a:moveTo>
                  <a:pt x="0" y="342138"/>
                </a:moveTo>
                <a:lnTo>
                  <a:pt x="342011" y="684276"/>
                </a:lnTo>
                <a:lnTo>
                  <a:pt x="342011" y="513206"/>
                </a:lnTo>
                <a:lnTo>
                  <a:pt x="1673987" y="513206"/>
                </a:lnTo>
                <a:lnTo>
                  <a:pt x="1673987" y="684276"/>
                </a:lnTo>
                <a:lnTo>
                  <a:pt x="2016125" y="342138"/>
                </a:lnTo>
                <a:lnTo>
                  <a:pt x="1673987" y="0"/>
                </a:lnTo>
                <a:lnTo>
                  <a:pt x="1673987" y="171069"/>
                </a:lnTo>
                <a:lnTo>
                  <a:pt x="342011" y="171069"/>
                </a:lnTo>
                <a:lnTo>
                  <a:pt x="342011" y="0"/>
                </a:lnTo>
                <a:lnTo>
                  <a:pt x="0" y="342138"/>
                </a:lnTo>
                <a:close/>
              </a:path>
            </a:pathLst>
          </a:custGeom>
          <a:solidFill>
            <a:srgbClr val="2C2C8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dirty="0"/>
          </a:p>
        </p:txBody>
      </p:sp>
      <p:sp>
        <p:nvSpPr>
          <p:cNvPr id="6" name="object 21">
            <a:extLst>
              <a:ext uri="{FF2B5EF4-FFF2-40B4-BE49-F238E27FC236}">
                <a16:creationId xmlns:a16="http://schemas.microsoft.com/office/drawing/2014/main" id="{26551198-BF02-4CDD-B09C-E51CD2D1894A}"/>
              </a:ext>
            </a:extLst>
          </p:cNvPr>
          <p:cNvSpPr>
            <a:spLocks/>
          </p:cNvSpPr>
          <p:nvPr/>
        </p:nvSpPr>
        <p:spPr bwMode="auto">
          <a:xfrm>
            <a:off x="4875129" y="4689727"/>
            <a:ext cx="1676400" cy="617537"/>
          </a:xfrm>
          <a:custGeom>
            <a:avLst/>
            <a:gdLst>
              <a:gd name="T0" fmla="*/ 8536 w 2016125"/>
              <a:gd name="T1" fmla="*/ 0 h 684276"/>
              <a:gd name="T2" fmla="*/ 0 w 2016125"/>
              <a:gd name="T3" fmla="*/ 43938 h 684276"/>
              <a:gd name="T4" fmla="*/ 8536 w 2016125"/>
              <a:gd name="T5" fmla="*/ 87875 h 684276"/>
              <a:gd name="T6" fmla="*/ 8536 w 2016125"/>
              <a:gd name="T7" fmla="*/ 65906 h 684276"/>
              <a:gd name="T8" fmla="*/ 41779 w 2016125"/>
              <a:gd name="T9" fmla="*/ 65906 h 684276"/>
              <a:gd name="T10" fmla="*/ 41779 w 2016125"/>
              <a:gd name="T11" fmla="*/ 87875 h 684276"/>
              <a:gd name="T12" fmla="*/ 50318 w 2016125"/>
              <a:gd name="T13" fmla="*/ 43938 h 684276"/>
              <a:gd name="T14" fmla="*/ 41779 w 2016125"/>
              <a:gd name="T15" fmla="*/ 0 h 684276"/>
              <a:gd name="T16" fmla="*/ 41779 w 2016125"/>
              <a:gd name="T17" fmla="*/ 21969 h 684276"/>
              <a:gd name="T18" fmla="*/ 8536 w 2016125"/>
              <a:gd name="T19" fmla="*/ 21969 h 684276"/>
              <a:gd name="T20" fmla="*/ 8536 w 2016125"/>
              <a:gd name="T21" fmla="*/ 0 h 6842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16125" h="684276">
                <a:moveTo>
                  <a:pt x="342011" y="0"/>
                </a:moveTo>
                <a:lnTo>
                  <a:pt x="0" y="342138"/>
                </a:lnTo>
                <a:lnTo>
                  <a:pt x="342011" y="684276"/>
                </a:lnTo>
                <a:lnTo>
                  <a:pt x="342011" y="513206"/>
                </a:lnTo>
                <a:lnTo>
                  <a:pt x="1673987" y="513206"/>
                </a:lnTo>
                <a:lnTo>
                  <a:pt x="1673987" y="684276"/>
                </a:lnTo>
                <a:lnTo>
                  <a:pt x="2016125" y="342138"/>
                </a:lnTo>
                <a:lnTo>
                  <a:pt x="1673987" y="0"/>
                </a:lnTo>
                <a:lnTo>
                  <a:pt x="1673987" y="171069"/>
                </a:lnTo>
                <a:lnTo>
                  <a:pt x="342011" y="171069"/>
                </a:lnTo>
                <a:lnTo>
                  <a:pt x="34201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dirty="0"/>
          </a:p>
        </p:txBody>
      </p:sp>
      <p:sp>
        <p:nvSpPr>
          <p:cNvPr id="7" name="object 16">
            <a:extLst>
              <a:ext uri="{FF2B5EF4-FFF2-40B4-BE49-F238E27FC236}">
                <a16:creationId xmlns:a16="http://schemas.microsoft.com/office/drawing/2014/main" id="{6E72D13B-C04C-484C-B524-3EA03DA4AD92}"/>
              </a:ext>
            </a:extLst>
          </p:cNvPr>
          <p:cNvSpPr>
            <a:spLocks noChangeArrowheads="1"/>
          </p:cNvSpPr>
          <p:nvPr/>
        </p:nvSpPr>
        <p:spPr bwMode="auto">
          <a:xfrm>
            <a:off x="2695074" y="3976939"/>
            <a:ext cx="1814930" cy="168751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GB" altLang="en-US" sz="1800" dirty="0">
              <a:solidFill>
                <a:srgbClr val="000000"/>
              </a:solidFill>
              <a:latin typeface="Calibri" panose="020F0502020204030204" pitchFamily="34" charset="0"/>
            </a:endParaRPr>
          </a:p>
        </p:txBody>
      </p:sp>
      <p:sp>
        <p:nvSpPr>
          <p:cNvPr id="8" name="object 17">
            <a:extLst>
              <a:ext uri="{FF2B5EF4-FFF2-40B4-BE49-F238E27FC236}">
                <a16:creationId xmlns:a16="http://schemas.microsoft.com/office/drawing/2014/main" id="{4E390399-57EB-4481-813C-4E3008B0450D}"/>
              </a:ext>
            </a:extLst>
          </p:cNvPr>
          <p:cNvSpPr>
            <a:spLocks/>
          </p:cNvSpPr>
          <p:nvPr/>
        </p:nvSpPr>
        <p:spPr bwMode="auto">
          <a:xfrm>
            <a:off x="3559092" y="2422777"/>
            <a:ext cx="1071562" cy="1535112"/>
          </a:xfrm>
          <a:custGeom>
            <a:avLst/>
            <a:gdLst>
              <a:gd name="T0" fmla="*/ 10795 w 1288796"/>
              <a:gd name="T1" fmla="*/ 184007 h 1705355"/>
              <a:gd name="T2" fmla="*/ 28527 w 1288796"/>
              <a:gd name="T3" fmla="*/ 46343 h 1705355"/>
              <a:gd name="T4" fmla="*/ 32125 w 1288796"/>
              <a:gd name="T5" fmla="*/ 57456 h 1705355"/>
              <a:gd name="T6" fmla="*/ 29466 w 1288796"/>
              <a:gd name="T7" fmla="*/ 0 h 1705355"/>
              <a:gd name="T8" fmla="*/ 17731 w 1288796"/>
              <a:gd name="T9" fmla="*/ 13019 h 1705355"/>
              <a:gd name="T10" fmla="*/ 21331 w 1288796"/>
              <a:gd name="T11" fmla="*/ 24116 h 1705355"/>
              <a:gd name="T12" fmla="*/ 3599 w 1288796"/>
              <a:gd name="T13" fmla="*/ 161782 h 1705355"/>
              <a:gd name="T14" fmla="*/ 0 w 1288796"/>
              <a:gd name="T15" fmla="*/ 150667 h 1705355"/>
              <a:gd name="T16" fmla="*/ 2659 w 1288796"/>
              <a:gd name="T17" fmla="*/ 208122 h 1705355"/>
              <a:gd name="T18" fmla="*/ 14394 w 1288796"/>
              <a:gd name="T19" fmla="*/ 195104 h 1705355"/>
              <a:gd name="T20" fmla="*/ 10795 w 1288796"/>
              <a:gd name="T21" fmla="*/ 184007 h 17053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88796" h="1705355">
                <a:moveTo>
                  <a:pt x="433070" y="1507744"/>
                </a:moveTo>
                <a:lnTo>
                  <a:pt x="1144397" y="379729"/>
                </a:lnTo>
                <a:lnTo>
                  <a:pt x="1288796" y="470788"/>
                </a:lnTo>
                <a:lnTo>
                  <a:pt x="1182115" y="0"/>
                </a:lnTo>
                <a:lnTo>
                  <a:pt x="711327" y="106679"/>
                </a:lnTo>
                <a:lnTo>
                  <a:pt x="855726" y="197612"/>
                </a:lnTo>
                <a:lnTo>
                  <a:pt x="144399" y="1325626"/>
                </a:lnTo>
                <a:lnTo>
                  <a:pt x="0" y="1234566"/>
                </a:lnTo>
                <a:lnTo>
                  <a:pt x="106680" y="1705355"/>
                </a:lnTo>
                <a:lnTo>
                  <a:pt x="577469" y="1598676"/>
                </a:lnTo>
                <a:lnTo>
                  <a:pt x="433070" y="1507744"/>
                </a:lnTo>
                <a:close/>
              </a:path>
            </a:pathLst>
          </a:custGeom>
          <a:solidFill>
            <a:srgbClr val="2C2C8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dirty="0"/>
          </a:p>
        </p:txBody>
      </p:sp>
      <p:sp>
        <p:nvSpPr>
          <p:cNvPr id="9" name="object 18">
            <a:extLst>
              <a:ext uri="{FF2B5EF4-FFF2-40B4-BE49-F238E27FC236}">
                <a16:creationId xmlns:a16="http://schemas.microsoft.com/office/drawing/2014/main" id="{A2903426-8645-4D61-8392-B432151FCA5C}"/>
              </a:ext>
            </a:extLst>
          </p:cNvPr>
          <p:cNvSpPr>
            <a:spLocks/>
          </p:cNvSpPr>
          <p:nvPr/>
        </p:nvSpPr>
        <p:spPr bwMode="auto">
          <a:xfrm>
            <a:off x="3559092" y="2422777"/>
            <a:ext cx="1071562" cy="1535112"/>
          </a:xfrm>
          <a:custGeom>
            <a:avLst/>
            <a:gdLst>
              <a:gd name="T0" fmla="*/ 17731 w 1288796"/>
              <a:gd name="T1" fmla="*/ 13019 h 1705355"/>
              <a:gd name="T2" fmla="*/ 29466 w 1288796"/>
              <a:gd name="T3" fmla="*/ 0 h 1705355"/>
              <a:gd name="T4" fmla="*/ 32125 w 1288796"/>
              <a:gd name="T5" fmla="*/ 57456 h 1705355"/>
              <a:gd name="T6" fmla="*/ 28527 w 1288796"/>
              <a:gd name="T7" fmla="*/ 46343 h 1705355"/>
              <a:gd name="T8" fmla="*/ 10795 w 1288796"/>
              <a:gd name="T9" fmla="*/ 184007 h 1705355"/>
              <a:gd name="T10" fmla="*/ 14394 w 1288796"/>
              <a:gd name="T11" fmla="*/ 195104 h 1705355"/>
              <a:gd name="T12" fmla="*/ 2659 w 1288796"/>
              <a:gd name="T13" fmla="*/ 208122 h 1705355"/>
              <a:gd name="T14" fmla="*/ 0 w 1288796"/>
              <a:gd name="T15" fmla="*/ 150667 h 1705355"/>
              <a:gd name="T16" fmla="*/ 3599 w 1288796"/>
              <a:gd name="T17" fmla="*/ 161782 h 1705355"/>
              <a:gd name="T18" fmla="*/ 21331 w 1288796"/>
              <a:gd name="T19" fmla="*/ 24116 h 1705355"/>
              <a:gd name="T20" fmla="*/ 17731 w 1288796"/>
              <a:gd name="T21" fmla="*/ 13019 h 17053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88796" h="1705355">
                <a:moveTo>
                  <a:pt x="711327" y="106679"/>
                </a:moveTo>
                <a:lnTo>
                  <a:pt x="1182115" y="0"/>
                </a:lnTo>
                <a:lnTo>
                  <a:pt x="1288796" y="470788"/>
                </a:lnTo>
                <a:lnTo>
                  <a:pt x="1144397" y="379729"/>
                </a:lnTo>
                <a:lnTo>
                  <a:pt x="433070" y="1507744"/>
                </a:lnTo>
                <a:lnTo>
                  <a:pt x="577469" y="1598676"/>
                </a:lnTo>
                <a:lnTo>
                  <a:pt x="106680" y="1705355"/>
                </a:lnTo>
                <a:lnTo>
                  <a:pt x="0" y="1234566"/>
                </a:lnTo>
                <a:lnTo>
                  <a:pt x="144399" y="1325626"/>
                </a:lnTo>
                <a:lnTo>
                  <a:pt x="855726" y="197612"/>
                </a:lnTo>
                <a:lnTo>
                  <a:pt x="711327" y="106679"/>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dirty="0"/>
          </a:p>
        </p:txBody>
      </p:sp>
      <p:sp>
        <p:nvSpPr>
          <p:cNvPr id="10" name="object 15">
            <a:extLst>
              <a:ext uri="{FF2B5EF4-FFF2-40B4-BE49-F238E27FC236}">
                <a16:creationId xmlns:a16="http://schemas.microsoft.com/office/drawing/2014/main" id="{D6A53C80-5C39-4F7B-A82F-2CD4AD50232C}"/>
              </a:ext>
            </a:extLst>
          </p:cNvPr>
          <p:cNvSpPr>
            <a:spLocks noChangeArrowheads="1"/>
          </p:cNvSpPr>
          <p:nvPr/>
        </p:nvSpPr>
        <p:spPr bwMode="auto">
          <a:xfrm>
            <a:off x="4783054" y="1171827"/>
            <a:ext cx="2035175" cy="114617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en-GB" altLang="en-US" sz="1800" dirty="0">
              <a:solidFill>
                <a:srgbClr val="000000"/>
              </a:solidFill>
              <a:latin typeface="Calibri" panose="020F0502020204030204" pitchFamily="34" charset="0"/>
            </a:endParaRPr>
          </a:p>
        </p:txBody>
      </p:sp>
      <p:sp>
        <p:nvSpPr>
          <p:cNvPr id="11" name="object 13">
            <a:extLst>
              <a:ext uri="{FF2B5EF4-FFF2-40B4-BE49-F238E27FC236}">
                <a16:creationId xmlns:a16="http://schemas.microsoft.com/office/drawing/2014/main" id="{A0EBD658-B20C-4FFE-AA3B-895245050E23}"/>
              </a:ext>
            </a:extLst>
          </p:cNvPr>
          <p:cNvSpPr>
            <a:spLocks/>
          </p:cNvSpPr>
          <p:nvPr/>
        </p:nvSpPr>
        <p:spPr bwMode="auto">
          <a:xfrm>
            <a:off x="7026192" y="2483102"/>
            <a:ext cx="1071562" cy="1535112"/>
          </a:xfrm>
          <a:custGeom>
            <a:avLst/>
            <a:gdLst>
              <a:gd name="T0" fmla="*/ 10757 w 1289177"/>
              <a:gd name="T1" fmla="*/ 24177 h 1705355"/>
              <a:gd name="T2" fmla="*/ 14341 w 1289177"/>
              <a:gd name="T3" fmla="*/ 13050 h 1705355"/>
              <a:gd name="T4" fmla="*/ 2650 w 1289177"/>
              <a:gd name="T5" fmla="*/ 0 h 1705355"/>
              <a:gd name="T6" fmla="*/ 0 w 1289177"/>
              <a:gd name="T7" fmla="*/ 57579 h 1705355"/>
              <a:gd name="T8" fmla="*/ 3584 w 1289177"/>
              <a:gd name="T9" fmla="*/ 46451 h 1705355"/>
              <a:gd name="T10" fmla="*/ 21189 w 1289177"/>
              <a:gd name="T11" fmla="*/ 183944 h 1705355"/>
              <a:gd name="T12" fmla="*/ 17604 w 1289177"/>
              <a:gd name="T13" fmla="*/ 195072 h 1705355"/>
              <a:gd name="T14" fmla="*/ 29296 w 1289177"/>
              <a:gd name="T15" fmla="*/ 208122 h 1705355"/>
              <a:gd name="T16" fmla="*/ 31946 w 1289177"/>
              <a:gd name="T17" fmla="*/ 150544 h 1705355"/>
              <a:gd name="T18" fmla="*/ 28358 w 1289177"/>
              <a:gd name="T19" fmla="*/ 161672 h 1705355"/>
              <a:gd name="T20" fmla="*/ 10757 w 1289177"/>
              <a:gd name="T21" fmla="*/ 24177 h 17053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89177" h="1705355">
                <a:moveTo>
                  <a:pt x="434086" y="198119"/>
                </a:moveTo>
                <a:lnTo>
                  <a:pt x="578738" y="106933"/>
                </a:lnTo>
                <a:lnTo>
                  <a:pt x="106934" y="0"/>
                </a:lnTo>
                <a:lnTo>
                  <a:pt x="0" y="471804"/>
                </a:lnTo>
                <a:lnTo>
                  <a:pt x="144653" y="380618"/>
                </a:lnTo>
                <a:lnTo>
                  <a:pt x="855090" y="1507235"/>
                </a:lnTo>
                <a:lnTo>
                  <a:pt x="710438" y="1598421"/>
                </a:lnTo>
                <a:lnTo>
                  <a:pt x="1182242" y="1705355"/>
                </a:lnTo>
                <a:lnTo>
                  <a:pt x="1289177" y="1233551"/>
                </a:lnTo>
                <a:lnTo>
                  <a:pt x="1144396" y="1324737"/>
                </a:lnTo>
                <a:lnTo>
                  <a:pt x="434086" y="198119"/>
                </a:lnTo>
                <a:close/>
              </a:path>
            </a:pathLst>
          </a:custGeom>
          <a:solidFill>
            <a:srgbClr val="2C2C8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dirty="0"/>
          </a:p>
        </p:txBody>
      </p:sp>
      <p:sp>
        <p:nvSpPr>
          <p:cNvPr id="12" name="object 14">
            <a:extLst>
              <a:ext uri="{FF2B5EF4-FFF2-40B4-BE49-F238E27FC236}">
                <a16:creationId xmlns:a16="http://schemas.microsoft.com/office/drawing/2014/main" id="{85738E37-3344-43B0-8A12-DA69E4E8A079}"/>
              </a:ext>
            </a:extLst>
          </p:cNvPr>
          <p:cNvSpPr>
            <a:spLocks/>
          </p:cNvSpPr>
          <p:nvPr/>
        </p:nvSpPr>
        <p:spPr bwMode="auto">
          <a:xfrm>
            <a:off x="7026192" y="2483102"/>
            <a:ext cx="1071562" cy="1535112"/>
          </a:xfrm>
          <a:custGeom>
            <a:avLst/>
            <a:gdLst>
              <a:gd name="T0" fmla="*/ 14341 w 1289177"/>
              <a:gd name="T1" fmla="*/ 13050 h 1705355"/>
              <a:gd name="T2" fmla="*/ 2650 w 1289177"/>
              <a:gd name="T3" fmla="*/ 0 h 1705355"/>
              <a:gd name="T4" fmla="*/ 0 w 1289177"/>
              <a:gd name="T5" fmla="*/ 57579 h 1705355"/>
              <a:gd name="T6" fmla="*/ 3584 w 1289177"/>
              <a:gd name="T7" fmla="*/ 46451 h 1705355"/>
              <a:gd name="T8" fmla="*/ 21189 w 1289177"/>
              <a:gd name="T9" fmla="*/ 183944 h 1705355"/>
              <a:gd name="T10" fmla="*/ 17604 w 1289177"/>
              <a:gd name="T11" fmla="*/ 195072 h 1705355"/>
              <a:gd name="T12" fmla="*/ 29296 w 1289177"/>
              <a:gd name="T13" fmla="*/ 208122 h 1705355"/>
              <a:gd name="T14" fmla="*/ 31946 w 1289177"/>
              <a:gd name="T15" fmla="*/ 150544 h 1705355"/>
              <a:gd name="T16" fmla="*/ 28358 w 1289177"/>
              <a:gd name="T17" fmla="*/ 161672 h 1705355"/>
              <a:gd name="T18" fmla="*/ 10757 w 1289177"/>
              <a:gd name="T19" fmla="*/ 24177 h 1705355"/>
              <a:gd name="T20" fmla="*/ 14341 w 1289177"/>
              <a:gd name="T21" fmla="*/ 13050 h 17053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89177" h="1705355">
                <a:moveTo>
                  <a:pt x="578738" y="106933"/>
                </a:moveTo>
                <a:lnTo>
                  <a:pt x="106934" y="0"/>
                </a:lnTo>
                <a:lnTo>
                  <a:pt x="0" y="471804"/>
                </a:lnTo>
                <a:lnTo>
                  <a:pt x="144653" y="380618"/>
                </a:lnTo>
                <a:lnTo>
                  <a:pt x="855090" y="1507235"/>
                </a:lnTo>
                <a:lnTo>
                  <a:pt x="710438" y="1598421"/>
                </a:lnTo>
                <a:lnTo>
                  <a:pt x="1182242" y="1705355"/>
                </a:lnTo>
                <a:lnTo>
                  <a:pt x="1289177" y="1233551"/>
                </a:lnTo>
                <a:lnTo>
                  <a:pt x="1144396" y="1324737"/>
                </a:lnTo>
                <a:lnTo>
                  <a:pt x="434086" y="198119"/>
                </a:lnTo>
                <a:lnTo>
                  <a:pt x="578738" y="10693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dirty="0"/>
          </a:p>
        </p:txBody>
      </p:sp>
      <p:sp>
        <p:nvSpPr>
          <p:cNvPr id="13" name="object 7">
            <a:extLst>
              <a:ext uri="{FF2B5EF4-FFF2-40B4-BE49-F238E27FC236}">
                <a16:creationId xmlns:a16="http://schemas.microsoft.com/office/drawing/2014/main" id="{37B0020D-1271-4466-9D53-92D1C3F444A4}"/>
              </a:ext>
            </a:extLst>
          </p:cNvPr>
          <p:cNvSpPr txBox="1">
            <a:spLocks noChangeArrowheads="1"/>
          </p:cNvSpPr>
          <p:nvPr/>
        </p:nvSpPr>
        <p:spPr bwMode="auto">
          <a:xfrm>
            <a:off x="4397292" y="2446589"/>
            <a:ext cx="2617787" cy="215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60350">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lnSpc>
                <a:spcPts val="2350"/>
              </a:lnSpc>
              <a:spcBef>
                <a:spcPts val="113"/>
              </a:spcBef>
            </a:pPr>
            <a:r>
              <a:rPr lang="en-GB" altLang="en-US" b="1" dirty="0"/>
              <a:t>Smart production</a:t>
            </a:r>
            <a:br>
              <a:rPr lang="en-GB" altLang="en-US" sz="2000" dirty="0"/>
            </a:br>
            <a:r>
              <a:rPr lang="en-GB" altLang="en-US" sz="2000" dirty="0"/>
              <a:t>High-precision, high-quality production of diverse and small-batched smart products</a:t>
            </a:r>
          </a:p>
        </p:txBody>
      </p:sp>
      <p:sp>
        <p:nvSpPr>
          <p:cNvPr id="14" name="object 6">
            <a:extLst>
              <a:ext uri="{FF2B5EF4-FFF2-40B4-BE49-F238E27FC236}">
                <a16:creationId xmlns:a16="http://schemas.microsoft.com/office/drawing/2014/main" id="{0062E4B8-D863-4908-A9CE-F7E031E822FE}"/>
              </a:ext>
            </a:extLst>
          </p:cNvPr>
          <p:cNvSpPr txBox="1">
            <a:spLocks noChangeArrowheads="1"/>
          </p:cNvSpPr>
          <p:nvPr/>
        </p:nvSpPr>
        <p:spPr bwMode="auto">
          <a:xfrm>
            <a:off x="6518192" y="5664452"/>
            <a:ext cx="5320882" cy="20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lnSpc>
                <a:spcPts val="2350"/>
              </a:lnSpc>
              <a:spcBef>
                <a:spcPts val="113"/>
              </a:spcBef>
            </a:pPr>
            <a:r>
              <a:rPr lang="en-GB" altLang="en-US" sz="2200" b="1" dirty="0">
                <a:solidFill>
                  <a:srgbClr val="000000"/>
                </a:solidFill>
              </a:rPr>
              <a:t>Urban production</a:t>
            </a:r>
          </a:p>
          <a:p>
            <a:pPr eaLnBrk="1" hangingPunct="1">
              <a:lnSpc>
                <a:spcPts val="2350"/>
              </a:lnSpc>
              <a:spcBef>
                <a:spcPts val="113"/>
              </a:spcBef>
              <a:buFont typeface="Wingdings" panose="05000000000000000000" pitchFamily="2" charset="2"/>
              <a:buNone/>
            </a:pPr>
            <a:r>
              <a:rPr lang="en-GB" altLang="en-US" sz="1600" b="1" dirty="0">
                <a:solidFill>
                  <a:srgbClr val="000000"/>
                </a:solidFill>
              </a:rPr>
              <a:t>Smart factories in the cities, close to workers homes</a:t>
            </a:r>
            <a:endParaRPr lang="en-GB" altLang="en-US" sz="2200" dirty="0">
              <a:solidFill>
                <a:srgbClr val="000000"/>
              </a:solidFill>
            </a:endParaRPr>
          </a:p>
        </p:txBody>
      </p:sp>
      <p:sp>
        <p:nvSpPr>
          <p:cNvPr id="15" name="object 4">
            <a:extLst>
              <a:ext uri="{FF2B5EF4-FFF2-40B4-BE49-F238E27FC236}">
                <a16:creationId xmlns:a16="http://schemas.microsoft.com/office/drawing/2014/main" id="{105754EC-8CBD-415F-A0BF-A4BAA293B8A2}"/>
              </a:ext>
            </a:extLst>
          </p:cNvPr>
          <p:cNvSpPr txBox="1">
            <a:spLocks noChangeArrowheads="1"/>
          </p:cNvSpPr>
          <p:nvPr/>
        </p:nvSpPr>
        <p:spPr bwMode="auto">
          <a:xfrm>
            <a:off x="1395663" y="5680327"/>
            <a:ext cx="4317666"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8575">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lnSpc>
                <a:spcPts val="2350"/>
              </a:lnSpc>
              <a:spcBef>
                <a:spcPts val="113"/>
              </a:spcBef>
            </a:pPr>
            <a:r>
              <a:rPr lang="en-GB" altLang="en-US" sz="2200" b="1" dirty="0">
                <a:solidFill>
                  <a:srgbClr val="000000"/>
                </a:solidFill>
              </a:rPr>
              <a:t>Green production</a:t>
            </a:r>
          </a:p>
          <a:p>
            <a:pPr eaLnBrk="1" hangingPunct="1">
              <a:lnSpc>
                <a:spcPts val="2350"/>
              </a:lnSpc>
              <a:spcBef>
                <a:spcPts val="113"/>
              </a:spcBef>
            </a:pPr>
            <a:r>
              <a:rPr lang="en-GB" altLang="en-US" sz="1600" b="1" dirty="0">
                <a:solidFill>
                  <a:srgbClr val="000000"/>
                </a:solidFill>
              </a:rPr>
              <a:t>Clean, Energy efficient and Sustainable </a:t>
            </a:r>
            <a:endParaRPr lang="en-GB" altLang="en-US" sz="1600" dirty="0">
              <a:solidFill>
                <a:srgbClr val="000000"/>
              </a:solidFill>
            </a:endParaRPr>
          </a:p>
        </p:txBody>
      </p:sp>
      <mc:AlternateContent xmlns:mc="http://schemas.openxmlformats.org/markup-compatibility/2006" xmlns:p14="http://schemas.microsoft.com/office/powerpoint/2010/main">
        <mc:Choice Requires="p14">
          <p:contentPart p14:bwMode="auto" r:id="rId6">
            <p14:nvContentPartPr>
              <p14:cNvPr id="3" name="Rokopis 2">
                <a:extLst>
                  <a:ext uri="{FF2B5EF4-FFF2-40B4-BE49-F238E27FC236}">
                    <a16:creationId xmlns:a16="http://schemas.microsoft.com/office/drawing/2014/main" id="{B131A202-46D2-40C1-BE85-24302F2F064A}"/>
                  </a:ext>
                </a:extLst>
              </p14:cNvPr>
              <p14:cNvContentPartPr/>
              <p14:nvPr/>
            </p14:nvContentPartPr>
            <p14:xfrm>
              <a:off x="2382480" y="965520"/>
              <a:ext cx="7161120" cy="5066640"/>
            </p14:xfrm>
          </p:contentPart>
        </mc:Choice>
        <mc:Fallback xmlns="">
          <p:pic>
            <p:nvPicPr>
              <p:cNvPr id="3" name="Rokopis 2">
                <a:extLst>
                  <a:ext uri="{FF2B5EF4-FFF2-40B4-BE49-F238E27FC236}">
                    <a16:creationId xmlns:a16="http://schemas.microsoft.com/office/drawing/2014/main" id="{B131A202-46D2-40C1-BE85-24302F2F064A}"/>
                  </a:ext>
                </a:extLst>
              </p:cNvPr>
              <p:cNvPicPr/>
              <p:nvPr/>
            </p:nvPicPr>
            <p:blipFill>
              <a:blip r:embed="rId7"/>
              <a:stretch>
                <a:fillRect/>
              </a:stretch>
            </p:blipFill>
            <p:spPr>
              <a:xfrm>
                <a:off x="2373120" y="956160"/>
                <a:ext cx="7179840" cy="5085360"/>
              </a:xfrm>
              <a:prstGeom prst="rect">
                <a:avLst/>
              </a:prstGeom>
            </p:spPr>
          </p:pic>
        </mc:Fallback>
      </mc:AlternateContent>
      <p:sp>
        <p:nvSpPr>
          <p:cNvPr id="18" name="Pravokotnik 17">
            <a:extLst>
              <a:ext uri="{FF2B5EF4-FFF2-40B4-BE49-F238E27FC236}">
                <a16:creationId xmlns:a16="http://schemas.microsoft.com/office/drawing/2014/main" id="{D4709179-E468-41CE-A225-F7A9E044C1D1}"/>
              </a:ext>
            </a:extLst>
          </p:cNvPr>
          <p:cNvSpPr/>
          <p:nvPr/>
        </p:nvSpPr>
        <p:spPr>
          <a:xfrm>
            <a:off x="8131796" y="1148584"/>
            <a:ext cx="3504870" cy="1200329"/>
          </a:xfrm>
          <a:prstGeom prst="rect">
            <a:avLst/>
          </a:prstGeom>
          <a:noFill/>
        </p:spPr>
        <p:txBody>
          <a:bodyPr wrap="none" lIns="91440" tIns="45720" rIns="91440" bIns="45720">
            <a:spAutoFit/>
          </a:bodyPr>
          <a:lstStyle/>
          <a:p>
            <a:pPr algn="ctr"/>
            <a:r>
              <a:rPr lang="en-GB" sz="3600" b="1" cap="none" spc="0" dirty="0">
                <a:ln w="22225">
                  <a:solidFill>
                    <a:schemeClr val="accent2"/>
                  </a:solidFill>
                  <a:prstDash val="solid"/>
                </a:ln>
                <a:solidFill>
                  <a:schemeClr val="accent2">
                    <a:lumMod val="40000"/>
                    <a:lumOff val="60000"/>
                  </a:schemeClr>
                </a:solidFill>
                <a:effectLst/>
              </a:rPr>
              <a:t>Important</a:t>
            </a:r>
          </a:p>
          <a:p>
            <a:pPr algn="ctr"/>
            <a:r>
              <a:rPr lang="en-GB" sz="3600" b="1" cap="none" spc="0" dirty="0">
                <a:ln w="22225">
                  <a:solidFill>
                    <a:schemeClr val="accent2"/>
                  </a:solidFill>
                  <a:prstDash val="solid"/>
                </a:ln>
                <a:solidFill>
                  <a:schemeClr val="accent2">
                    <a:lumMod val="40000"/>
                    <a:lumOff val="60000"/>
                  </a:schemeClr>
                </a:solidFill>
                <a:effectLst/>
              </a:rPr>
              <a:t>Holistic approach</a:t>
            </a:r>
          </a:p>
        </p:txBody>
      </p:sp>
    </p:spTree>
    <p:extLst>
      <p:ext uri="{BB962C8B-B14F-4D97-AF65-F5344CB8AC3E}">
        <p14:creationId xmlns:p14="http://schemas.microsoft.com/office/powerpoint/2010/main" val="73420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82F3BD-7AB3-42A1-A096-6EA2679290DA}"/>
              </a:ext>
            </a:extLst>
          </p:cNvPr>
          <p:cNvSpPr>
            <a:spLocks noGrp="1"/>
          </p:cNvSpPr>
          <p:nvPr>
            <p:ph type="title"/>
          </p:nvPr>
        </p:nvSpPr>
        <p:spPr/>
        <p:txBody>
          <a:bodyPr/>
          <a:lstStyle/>
          <a:p>
            <a:pPr algn="l"/>
            <a:r>
              <a:rPr lang="en-GB" dirty="0" err="1"/>
              <a:t>Potencial</a:t>
            </a:r>
            <a:r>
              <a:rPr lang="en-GB" dirty="0"/>
              <a:t> </a:t>
            </a:r>
            <a:r>
              <a:rPr lang="sl-SI" dirty="0"/>
              <a:t>of </a:t>
            </a:r>
            <a:r>
              <a:rPr lang="en-GB" dirty="0" err="1"/>
              <a:t>Industr</a:t>
            </a:r>
            <a:r>
              <a:rPr lang="sl-SI" dirty="0"/>
              <a:t>y</a:t>
            </a:r>
            <a:r>
              <a:rPr lang="en-GB" dirty="0"/>
              <a:t> 4.0</a:t>
            </a:r>
          </a:p>
        </p:txBody>
      </p:sp>
      <p:pic>
        <p:nvPicPr>
          <p:cNvPr id="4" name="Picture 23">
            <a:extLst>
              <a:ext uri="{FF2B5EF4-FFF2-40B4-BE49-F238E27FC236}">
                <a16:creationId xmlns:a16="http://schemas.microsoft.com/office/drawing/2014/main" id="{818AC474-BEF8-41DC-86EF-971F6B4CE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5861" y="899861"/>
            <a:ext cx="8015287"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2F6D3749-2E17-46C2-B318-E1BC7578BB53}"/>
              </a:ext>
            </a:extLst>
          </p:cNvPr>
          <p:cNvSpPr txBox="1">
            <a:spLocks noChangeArrowheads="1"/>
          </p:cNvSpPr>
          <p:nvPr/>
        </p:nvSpPr>
        <p:spPr bwMode="auto">
          <a:xfrm>
            <a:off x="833271" y="5909595"/>
            <a:ext cx="28216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292934"/>
              </a:buClr>
              <a:buSzPct val="75000"/>
              <a:buFont typeface="Wingdings" panose="05000000000000000000" pitchFamily="2" charset="2"/>
              <a:buNone/>
            </a:pPr>
            <a:r>
              <a:rPr lang="sl-SI" altLang="sl-SI" sz="1400" i="1" dirty="0" err="1">
                <a:solidFill>
                  <a:schemeClr val="bg1">
                    <a:lumMod val="50000"/>
                  </a:schemeClr>
                </a:solidFill>
              </a:rPr>
              <a:t>Source</a:t>
            </a:r>
            <a:r>
              <a:rPr lang="sl-SI" altLang="sl-SI" sz="1400" i="1" dirty="0">
                <a:solidFill>
                  <a:schemeClr val="bg1">
                    <a:lumMod val="50000"/>
                  </a:schemeClr>
                </a:solidFill>
              </a:rPr>
              <a:t>: </a:t>
            </a:r>
            <a:r>
              <a:rPr lang="sl-SI" altLang="sl-SI" sz="1400" i="1" dirty="0" err="1">
                <a:solidFill>
                  <a:schemeClr val="bg1">
                    <a:lumMod val="50000"/>
                  </a:schemeClr>
                </a:solidFill>
              </a:rPr>
              <a:t>Salminen</a:t>
            </a:r>
            <a:r>
              <a:rPr lang="sl-SI" altLang="sl-SI" sz="1400" i="1" dirty="0">
                <a:solidFill>
                  <a:schemeClr val="bg1">
                    <a:lumMod val="50000"/>
                  </a:schemeClr>
                </a:solidFill>
              </a:rPr>
              <a:t>, </a:t>
            </a:r>
            <a:r>
              <a:rPr lang="sl-SI" altLang="sl-SI" sz="1400" i="1" dirty="0" err="1">
                <a:solidFill>
                  <a:schemeClr val="bg1">
                    <a:lumMod val="50000"/>
                  </a:schemeClr>
                </a:solidFill>
              </a:rPr>
              <a:t>Hermia</a:t>
            </a:r>
            <a:r>
              <a:rPr lang="sl-SI" altLang="sl-SI" sz="1400" i="1" dirty="0">
                <a:solidFill>
                  <a:schemeClr val="bg1">
                    <a:lumMod val="50000"/>
                  </a:schemeClr>
                </a:solidFill>
              </a:rPr>
              <a:t> </a:t>
            </a:r>
            <a:r>
              <a:rPr lang="sl-SI" altLang="sl-SI" sz="1400" i="1" dirty="0" err="1">
                <a:solidFill>
                  <a:schemeClr val="bg1">
                    <a:lumMod val="50000"/>
                  </a:schemeClr>
                </a:solidFill>
              </a:rPr>
              <a:t>Group</a:t>
            </a:r>
            <a:endParaRPr lang="en-US" altLang="sl-SI" sz="1400" i="1" dirty="0">
              <a:solidFill>
                <a:schemeClr val="bg1">
                  <a:lumMod val="50000"/>
                </a:schemeClr>
              </a:solidFill>
            </a:endParaRPr>
          </a:p>
        </p:txBody>
      </p:sp>
      <mc:AlternateContent xmlns:mc="http://schemas.openxmlformats.org/markup-compatibility/2006" xmlns:p14="http://schemas.microsoft.com/office/powerpoint/2010/main">
        <mc:Choice Requires="p14">
          <p:contentPart p14:bwMode="auto" r:id="rId3">
            <p14:nvContentPartPr>
              <p14:cNvPr id="3" name="Rokopis 2">
                <a:extLst>
                  <a:ext uri="{FF2B5EF4-FFF2-40B4-BE49-F238E27FC236}">
                    <a16:creationId xmlns:a16="http://schemas.microsoft.com/office/drawing/2014/main" id="{73D563BC-E32B-4218-8B01-EB8982D62091}"/>
                  </a:ext>
                </a:extLst>
              </p14:cNvPr>
              <p14:cNvContentPartPr/>
              <p14:nvPr/>
            </p14:nvContentPartPr>
            <p14:xfrm>
              <a:off x="8689320" y="2972520"/>
              <a:ext cx="432360" cy="1094760"/>
            </p14:xfrm>
          </p:contentPart>
        </mc:Choice>
        <mc:Fallback xmlns="">
          <p:pic>
            <p:nvPicPr>
              <p:cNvPr id="3" name="Rokopis 2">
                <a:extLst>
                  <a:ext uri="{FF2B5EF4-FFF2-40B4-BE49-F238E27FC236}">
                    <a16:creationId xmlns:a16="http://schemas.microsoft.com/office/drawing/2014/main" id="{73D563BC-E32B-4218-8B01-EB8982D62091}"/>
                  </a:ext>
                </a:extLst>
              </p:cNvPr>
              <p:cNvPicPr/>
              <p:nvPr/>
            </p:nvPicPr>
            <p:blipFill>
              <a:blip r:embed="rId4"/>
              <a:stretch>
                <a:fillRect/>
              </a:stretch>
            </p:blipFill>
            <p:spPr>
              <a:xfrm>
                <a:off x="8679960" y="2963160"/>
                <a:ext cx="451080" cy="1113480"/>
              </a:xfrm>
              <a:prstGeom prst="rect">
                <a:avLst/>
              </a:prstGeom>
            </p:spPr>
          </p:pic>
        </mc:Fallback>
      </mc:AlternateContent>
    </p:spTree>
    <p:extLst>
      <p:ext uri="{BB962C8B-B14F-4D97-AF65-F5344CB8AC3E}">
        <p14:creationId xmlns:p14="http://schemas.microsoft.com/office/powerpoint/2010/main" val="209884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B42C5-D45E-4125-93B6-2B12E57E2469}"/>
              </a:ext>
            </a:extLst>
          </p:cNvPr>
          <p:cNvSpPr>
            <a:spLocks noGrp="1"/>
          </p:cNvSpPr>
          <p:nvPr>
            <p:ph type="title"/>
          </p:nvPr>
        </p:nvSpPr>
        <p:spPr>
          <a:xfrm>
            <a:off x="527381" y="206058"/>
            <a:ext cx="9889099" cy="634082"/>
          </a:xfrm>
        </p:spPr>
        <p:txBody>
          <a:bodyPr>
            <a:normAutofit fontScale="90000"/>
          </a:bodyPr>
          <a:lstStyle/>
          <a:p>
            <a:pPr algn="l"/>
            <a:r>
              <a:rPr lang="en-GB" dirty="0"/>
              <a:t>Challenges - Growing customer demands and the number of product variants</a:t>
            </a:r>
          </a:p>
        </p:txBody>
      </p:sp>
      <p:sp>
        <p:nvSpPr>
          <p:cNvPr id="4" name="Rechteck 16">
            <a:extLst>
              <a:ext uri="{FF2B5EF4-FFF2-40B4-BE49-F238E27FC236}">
                <a16:creationId xmlns:a16="http://schemas.microsoft.com/office/drawing/2014/main" id="{9C059A6B-E39B-4DAF-93C7-7CE5647BC30F}"/>
              </a:ext>
            </a:extLst>
          </p:cNvPr>
          <p:cNvSpPr/>
          <p:nvPr/>
        </p:nvSpPr>
        <p:spPr>
          <a:xfrm>
            <a:off x="4649788" y="1380808"/>
            <a:ext cx="5373687" cy="2727325"/>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9874" tIns="34940" rIns="69874" bIns="34940" anchor="ctr"/>
          <a:lstStyle/>
          <a:p>
            <a:pPr algn="ctr">
              <a:defRPr/>
            </a:pPr>
            <a:endParaRPr lang="en-GB" sz="1224" dirty="0">
              <a:solidFill>
                <a:srgbClr val="FFFFFF"/>
              </a:solidFill>
            </a:endParaRPr>
          </a:p>
        </p:txBody>
      </p:sp>
      <p:sp>
        <p:nvSpPr>
          <p:cNvPr id="5" name="Rechteck 15">
            <a:extLst>
              <a:ext uri="{FF2B5EF4-FFF2-40B4-BE49-F238E27FC236}">
                <a16:creationId xmlns:a16="http://schemas.microsoft.com/office/drawing/2014/main" id="{DA1E4F7D-1B87-4896-880A-E6219293023E}"/>
              </a:ext>
            </a:extLst>
          </p:cNvPr>
          <p:cNvSpPr/>
          <p:nvPr/>
        </p:nvSpPr>
        <p:spPr>
          <a:xfrm>
            <a:off x="1250950" y="1368108"/>
            <a:ext cx="2808288" cy="2727325"/>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9874" tIns="34940" rIns="69874" bIns="34940" anchor="ctr"/>
          <a:lstStyle/>
          <a:p>
            <a:pPr algn="ctr">
              <a:defRPr/>
            </a:pPr>
            <a:endParaRPr lang="en-GB" sz="1224" dirty="0">
              <a:solidFill>
                <a:srgbClr val="FFFFFF"/>
              </a:solidFill>
            </a:endParaRPr>
          </a:p>
        </p:txBody>
      </p:sp>
      <p:sp>
        <p:nvSpPr>
          <p:cNvPr id="6" name="Textfeld 6">
            <a:extLst>
              <a:ext uri="{FF2B5EF4-FFF2-40B4-BE49-F238E27FC236}">
                <a16:creationId xmlns:a16="http://schemas.microsoft.com/office/drawing/2014/main" id="{D170B9EE-F013-4B34-89E6-28AD3C0814BC}"/>
              </a:ext>
            </a:extLst>
          </p:cNvPr>
          <p:cNvSpPr txBox="1"/>
          <p:nvPr/>
        </p:nvSpPr>
        <p:spPr>
          <a:xfrm>
            <a:off x="4706938" y="3890645"/>
            <a:ext cx="2562225" cy="165100"/>
          </a:xfrm>
          <a:prstGeom prst="rect">
            <a:avLst/>
          </a:prstGeom>
          <a:noFill/>
        </p:spPr>
        <p:txBody>
          <a:bodyPr lIns="69874" tIns="34940" rIns="69874" bIns="34940">
            <a:spAutoFit/>
          </a:bodyPr>
          <a:lstStyle/>
          <a:p>
            <a:pPr>
              <a:defRPr/>
            </a:pPr>
            <a:r>
              <a:rPr lang="en-GB" sz="612" dirty="0">
                <a:solidFill>
                  <a:srgbClr val="000000"/>
                </a:solidFill>
              </a:rPr>
              <a:t>Quelle: Giant bicycles</a:t>
            </a:r>
          </a:p>
        </p:txBody>
      </p:sp>
      <p:sp>
        <p:nvSpPr>
          <p:cNvPr id="7" name="Textfeld 12">
            <a:extLst>
              <a:ext uri="{FF2B5EF4-FFF2-40B4-BE49-F238E27FC236}">
                <a16:creationId xmlns:a16="http://schemas.microsoft.com/office/drawing/2014/main" id="{5532B14F-9AF5-4DBD-88E9-28E947CF3796}"/>
              </a:ext>
            </a:extLst>
          </p:cNvPr>
          <p:cNvSpPr txBox="1"/>
          <p:nvPr/>
        </p:nvSpPr>
        <p:spPr>
          <a:xfrm>
            <a:off x="1250950" y="1109345"/>
            <a:ext cx="2808288" cy="258763"/>
          </a:xfrm>
          <a:prstGeom prst="rect">
            <a:avLst/>
          </a:prstGeom>
          <a:solidFill>
            <a:schemeClr val="accent6">
              <a:lumMod val="20000"/>
              <a:lumOff val="80000"/>
            </a:schemeClr>
          </a:solidFill>
          <a:ln w="28575">
            <a:solidFill>
              <a:schemeClr val="tx1"/>
            </a:solidFill>
          </a:ln>
        </p:spPr>
        <p:txBody>
          <a:bodyPr lIns="69874" tIns="34940" rIns="69874" bIns="34940">
            <a:spAutoFit/>
          </a:bodyPr>
          <a:lstStyle/>
          <a:p>
            <a:pPr algn="ctr">
              <a:defRPr/>
            </a:pPr>
            <a:r>
              <a:rPr lang="en-GB" sz="1224" b="1" dirty="0">
                <a:solidFill>
                  <a:srgbClr val="000000"/>
                </a:solidFill>
              </a:rPr>
              <a:t>Bicycles 1980</a:t>
            </a:r>
          </a:p>
        </p:txBody>
      </p:sp>
      <p:sp>
        <p:nvSpPr>
          <p:cNvPr id="8" name="Textfeld 13">
            <a:extLst>
              <a:ext uri="{FF2B5EF4-FFF2-40B4-BE49-F238E27FC236}">
                <a16:creationId xmlns:a16="http://schemas.microsoft.com/office/drawing/2014/main" id="{99B1B743-4865-426A-A154-93CC869EC9D2}"/>
              </a:ext>
            </a:extLst>
          </p:cNvPr>
          <p:cNvSpPr txBox="1"/>
          <p:nvPr/>
        </p:nvSpPr>
        <p:spPr>
          <a:xfrm>
            <a:off x="4649788" y="1123633"/>
            <a:ext cx="5373687" cy="258762"/>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9874" tIns="34940" rIns="69874" bIns="34940" anchor="ctr"/>
          <a:lstStyle>
            <a:defPPr>
              <a:defRPr lang="de-DE"/>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GB" sz="1224" b="1" dirty="0">
                <a:solidFill>
                  <a:srgbClr val="000000"/>
                </a:solidFill>
              </a:rPr>
              <a:t>Bicycles 2017</a:t>
            </a:r>
          </a:p>
        </p:txBody>
      </p:sp>
      <p:pic>
        <p:nvPicPr>
          <p:cNvPr id="9" name="Grafik 1">
            <a:extLst>
              <a:ext uri="{FF2B5EF4-FFF2-40B4-BE49-F238E27FC236}">
                <a16:creationId xmlns:a16="http://schemas.microsoft.com/office/drawing/2014/main" id="{38DED919-510A-4EB1-9C94-3F9125BD8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188" y="1441133"/>
            <a:ext cx="192405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14">
            <a:extLst>
              <a:ext uri="{FF2B5EF4-FFF2-40B4-BE49-F238E27FC236}">
                <a16:creationId xmlns:a16="http://schemas.microsoft.com/office/drawing/2014/main" id="{E989EF65-0266-43AB-921D-1F0DC151AA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4663" y="1844358"/>
            <a:ext cx="213836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7">
            <a:extLst>
              <a:ext uri="{FF2B5EF4-FFF2-40B4-BE49-F238E27FC236}">
                <a16:creationId xmlns:a16="http://schemas.microsoft.com/office/drawing/2014/main" id="{E96D7687-2AFD-4276-ABBC-AE87FBAE4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0813" y="2434908"/>
            <a:ext cx="2012950"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8">
            <a:extLst>
              <a:ext uri="{FF2B5EF4-FFF2-40B4-BE49-F238E27FC236}">
                <a16:creationId xmlns:a16="http://schemas.microsoft.com/office/drawing/2014/main" id="{C3C28326-55E0-40D4-B702-3D3791B02A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9300" y="2555558"/>
            <a:ext cx="2001838"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9">
            <a:extLst>
              <a:ext uri="{FF2B5EF4-FFF2-40B4-BE49-F238E27FC236}">
                <a16:creationId xmlns:a16="http://schemas.microsoft.com/office/drawing/2014/main" id="{6D34BD01-3A68-466A-B665-9EAD2A24CA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6938" y="1431608"/>
            <a:ext cx="289242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6">
            <a:extLst>
              <a:ext uri="{FF2B5EF4-FFF2-40B4-BE49-F238E27FC236}">
                <a16:creationId xmlns:a16="http://schemas.microsoft.com/office/drawing/2014/main" id="{6B339AED-1415-4CD4-B63A-1A705C116B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7738" y="1480820"/>
            <a:ext cx="289242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28">
            <a:extLst>
              <a:ext uri="{FF2B5EF4-FFF2-40B4-BE49-F238E27FC236}">
                <a16:creationId xmlns:a16="http://schemas.microsoft.com/office/drawing/2014/main" id="{DBDB8429-D909-489B-93EB-2315605273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8713" y="1610995"/>
            <a:ext cx="2894012"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27">
            <a:extLst>
              <a:ext uri="{FF2B5EF4-FFF2-40B4-BE49-F238E27FC236}">
                <a16:creationId xmlns:a16="http://schemas.microsoft.com/office/drawing/2014/main" id="{C3A7FD0F-022B-41DE-A4F7-BB90F3B01C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59338" y="1610995"/>
            <a:ext cx="2894012"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25">
            <a:extLst>
              <a:ext uri="{FF2B5EF4-FFF2-40B4-BE49-F238E27FC236}">
                <a16:creationId xmlns:a16="http://schemas.microsoft.com/office/drawing/2014/main" id="{29351307-F325-4F0C-8438-E167F479A7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8763" y="1650683"/>
            <a:ext cx="257175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23">
            <a:extLst>
              <a:ext uri="{FF2B5EF4-FFF2-40B4-BE49-F238E27FC236}">
                <a16:creationId xmlns:a16="http://schemas.microsoft.com/office/drawing/2014/main" id="{EB55E096-A43C-4547-B689-E52498D54C3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0525" y="1728470"/>
            <a:ext cx="257175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21">
            <a:extLst>
              <a:ext uri="{FF2B5EF4-FFF2-40B4-BE49-F238E27FC236}">
                <a16:creationId xmlns:a16="http://schemas.microsoft.com/office/drawing/2014/main" id="{B7B0A431-24A7-497A-B65F-FAD52590AE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99113" y="1804670"/>
            <a:ext cx="289242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20">
            <a:extLst>
              <a:ext uri="{FF2B5EF4-FFF2-40B4-BE49-F238E27FC236}">
                <a16:creationId xmlns:a16="http://schemas.microsoft.com/office/drawing/2014/main" id="{2FE13AB4-9271-4035-BD42-511A9D1D03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05488" y="1839595"/>
            <a:ext cx="3278187"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29">
            <a:extLst>
              <a:ext uri="{FF2B5EF4-FFF2-40B4-BE49-F238E27FC236}">
                <a16:creationId xmlns:a16="http://schemas.microsoft.com/office/drawing/2014/main" id="{DAA60590-3C7B-4EEF-8859-FD860C2BF70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62725" y="2069783"/>
            <a:ext cx="264318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24">
            <a:extLst>
              <a:ext uri="{FF2B5EF4-FFF2-40B4-BE49-F238E27FC236}">
                <a16:creationId xmlns:a16="http://schemas.microsoft.com/office/drawing/2014/main" id="{436B129B-D294-4355-9A96-D393940C8A2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23038" y="1953895"/>
            <a:ext cx="2894012"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22">
            <a:extLst>
              <a:ext uri="{FF2B5EF4-FFF2-40B4-BE49-F238E27FC236}">
                <a16:creationId xmlns:a16="http://schemas.microsoft.com/office/drawing/2014/main" id="{06DA87CC-CAB4-4E03-B8AB-7389A45C2B9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00863" y="2095183"/>
            <a:ext cx="2957512"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hteck 30">
            <a:extLst>
              <a:ext uri="{FF2B5EF4-FFF2-40B4-BE49-F238E27FC236}">
                <a16:creationId xmlns:a16="http://schemas.microsoft.com/office/drawing/2014/main" id="{06597AC8-640E-4B5F-91CF-1593EC9EC519}"/>
              </a:ext>
            </a:extLst>
          </p:cNvPr>
          <p:cNvSpPr/>
          <p:nvPr/>
        </p:nvSpPr>
        <p:spPr>
          <a:xfrm>
            <a:off x="4673600" y="1425258"/>
            <a:ext cx="5326063" cy="258921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9874" tIns="34940" rIns="69874" bIns="34940"/>
          <a:lstStyle/>
          <a:p>
            <a:pPr marL="218342" indent="-218342">
              <a:buFont typeface="Arial" panose="020B0604020202020204" pitchFamily="34" charset="0"/>
              <a:buChar char="•"/>
              <a:defRPr/>
            </a:pPr>
            <a:r>
              <a:rPr lang="en-GB" sz="1530" dirty="0">
                <a:solidFill>
                  <a:srgbClr val="000000"/>
                </a:solidFill>
              </a:rPr>
              <a:t>Over </a:t>
            </a:r>
            <a:r>
              <a:rPr lang="en-GB" sz="1530" b="1" dirty="0">
                <a:solidFill>
                  <a:srgbClr val="000000"/>
                </a:solidFill>
              </a:rPr>
              <a:t>63 different bicycles </a:t>
            </a:r>
            <a:r>
              <a:rPr lang="en-GB" sz="1530" dirty="0">
                <a:solidFill>
                  <a:srgbClr val="000000"/>
                </a:solidFill>
              </a:rPr>
              <a:t>from just </a:t>
            </a:r>
            <a:r>
              <a:rPr lang="en-GB" sz="1530" i="1" dirty="0">
                <a:solidFill>
                  <a:srgbClr val="000000"/>
                </a:solidFill>
              </a:rPr>
              <a:t>one</a:t>
            </a:r>
            <a:r>
              <a:rPr lang="en-GB" sz="1530" dirty="0">
                <a:solidFill>
                  <a:srgbClr val="000000"/>
                </a:solidFill>
              </a:rPr>
              <a:t> manufacturer, available …</a:t>
            </a:r>
          </a:p>
          <a:p>
            <a:pPr marL="675077" lvl="1" indent="-218342">
              <a:buFont typeface="Wingdings" panose="05000000000000000000" pitchFamily="2" charset="2"/>
              <a:buChar char="§"/>
              <a:defRPr/>
            </a:pPr>
            <a:r>
              <a:rPr lang="en-GB" sz="1224" dirty="0">
                <a:solidFill>
                  <a:srgbClr val="000000"/>
                </a:solidFill>
              </a:rPr>
              <a:t>in different </a:t>
            </a:r>
            <a:r>
              <a:rPr lang="en-GB" sz="1224" b="1" dirty="0">
                <a:solidFill>
                  <a:srgbClr val="000000"/>
                </a:solidFill>
              </a:rPr>
              <a:t>frame sizes, </a:t>
            </a:r>
          </a:p>
          <a:p>
            <a:pPr marL="675077" lvl="1" indent="-218342">
              <a:buFont typeface="Wingdings" panose="05000000000000000000" pitchFamily="2" charset="2"/>
              <a:buChar char="§"/>
              <a:defRPr/>
            </a:pPr>
            <a:r>
              <a:rPr lang="en-GB" sz="1224" dirty="0">
                <a:solidFill>
                  <a:srgbClr val="000000"/>
                </a:solidFill>
              </a:rPr>
              <a:t>in different </a:t>
            </a:r>
            <a:r>
              <a:rPr lang="en-GB" sz="1224" b="1" dirty="0">
                <a:solidFill>
                  <a:srgbClr val="000000"/>
                </a:solidFill>
              </a:rPr>
              <a:t>colours,</a:t>
            </a:r>
          </a:p>
          <a:p>
            <a:pPr marL="675077" lvl="1" indent="-218342">
              <a:buFont typeface="Wingdings" panose="05000000000000000000" pitchFamily="2" charset="2"/>
              <a:buChar char="§"/>
              <a:defRPr/>
            </a:pPr>
            <a:r>
              <a:rPr lang="en-GB" sz="1224" dirty="0">
                <a:solidFill>
                  <a:srgbClr val="000000"/>
                </a:solidFill>
              </a:rPr>
              <a:t>with different </a:t>
            </a:r>
            <a:r>
              <a:rPr lang="en-GB" sz="1224" b="1" dirty="0">
                <a:solidFill>
                  <a:srgbClr val="000000"/>
                </a:solidFill>
              </a:rPr>
              <a:t>forks, </a:t>
            </a:r>
          </a:p>
          <a:p>
            <a:pPr marL="675077" lvl="1" indent="-218342">
              <a:buFont typeface="Wingdings" panose="05000000000000000000" pitchFamily="2" charset="2"/>
              <a:buChar char="§"/>
              <a:defRPr/>
            </a:pPr>
            <a:r>
              <a:rPr lang="en-GB" sz="1224" dirty="0">
                <a:solidFill>
                  <a:srgbClr val="000000"/>
                </a:solidFill>
              </a:rPr>
              <a:t>with different </a:t>
            </a:r>
            <a:r>
              <a:rPr lang="en-GB" sz="1224" b="1" dirty="0">
                <a:solidFill>
                  <a:srgbClr val="000000"/>
                </a:solidFill>
              </a:rPr>
              <a:t>gearshifts, </a:t>
            </a:r>
          </a:p>
          <a:p>
            <a:pPr marL="675077" lvl="1" indent="-218342">
              <a:buFont typeface="Wingdings" panose="05000000000000000000" pitchFamily="2" charset="2"/>
              <a:buChar char="§"/>
              <a:defRPr/>
            </a:pPr>
            <a:r>
              <a:rPr lang="en-GB" sz="1224" dirty="0">
                <a:solidFill>
                  <a:srgbClr val="000000"/>
                </a:solidFill>
              </a:rPr>
              <a:t>with different </a:t>
            </a:r>
            <a:r>
              <a:rPr lang="en-GB" sz="1224" b="1" dirty="0">
                <a:solidFill>
                  <a:srgbClr val="000000"/>
                </a:solidFill>
              </a:rPr>
              <a:t>handlebars,</a:t>
            </a:r>
          </a:p>
          <a:p>
            <a:pPr marL="675077" lvl="1" indent="-218342">
              <a:buFont typeface="Wingdings" panose="05000000000000000000" pitchFamily="2" charset="2"/>
              <a:buChar char="§"/>
              <a:defRPr/>
            </a:pPr>
            <a:r>
              <a:rPr lang="en-GB" sz="1224" dirty="0">
                <a:solidFill>
                  <a:srgbClr val="000000"/>
                </a:solidFill>
              </a:rPr>
              <a:t>with different </a:t>
            </a:r>
            <a:r>
              <a:rPr lang="en-GB" sz="1224" b="1" dirty="0">
                <a:solidFill>
                  <a:srgbClr val="000000"/>
                </a:solidFill>
              </a:rPr>
              <a:t>cranks,</a:t>
            </a:r>
          </a:p>
          <a:p>
            <a:pPr marL="675077" lvl="1" indent="-218342">
              <a:buFont typeface="Wingdings" panose="05000000000000000000" pitchFamily="2" charset="2"/>
              <a:buChar char="§"/>
              <a:defRPr/>
            </a:pPr>
            <a:r>
              <a:rPr lang="en-GB" sz="1224" dirty="0">
                <a:solidFill>
                  <a:srgbClr val="000000"/>
                </a:solidFill>
              </a:rPr>
              <a:t>etc.</a:t>
            </a:r>
          </a:p>
        </p:txBody>
      </p:sp>
      <p:sp>
        <p:nvSpPr>
          <p:cNvPr id="25" name="Pfeil nach rechts 31">
            <a:extLst>
              <a:ext uri="{FF2B5EF4-FFF2-40B4-BE49-F238E27FC236}">
                <a16:creationId xmlns:a16="http://schemas.microsoft.com/office/drawing/2014/main" id="{88228CEF-ABA4-4EEA-A975-87EB7CDE29E8}"/>
              </a:ext>
            </a:extLst>
          </p:cNvPr>
          <p:cNvSpPr/>
          <p:nvPr/>
        </p:nvSpPr>
        <p:spPr>
          <a:xfrm>
            <a:off x="4984750" y="3381058"/>
            <a:ext cx="657225" cy="481012"/>
          </a:xfrm>
          <a:prstGeom prst="right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9874" tIns="34940" rIns="69874" bIns="34940" anchor="ctr"/>
          <a:lstStyle/>
          <a:p>
            <a:pPr algn="ctr">
              <a:defRPr/>
            </a:pPr>
            <a:endParaRPr lang="en-GB" sz="1224" dirty="0">
              <a:solidFill>
                <a:srgbClr val="FFFFFF"/>
              </a:solidFill>
            </a:endParaRPr>
          </a:p>
        </p:txBody>
      </p:sp>
      <p:sp>
        <p:nvSpPr>
          <p:cNvPr id="26" name="Textfeld 32">
            <a:extLst>
              <a:ext uri="{FF2B5EF4-FFF2-40B4-BE49-F238E27FC236}">
                <a16:creationId xmlns:a16="http://schemas.microsoft.com/office/drawing/2014/main" id="{D79356DB-7A47-4EBE-9F08-14ECF9B91CBF}"/>
              </a:ext>
            </a:extLst>
          </p:cNvPr>
          <p:cNvSpPr txBox="1"/>
          <p:nvPr/>
        </p:nvSpPr>
        <p:spPr>
          <a:xfrm>
            <a:off x="6029325" y="3240088"/>
            <a:ext cx="4027488" cy="800100"/>
          </a:xfrm>
          <a:prstGeom prst="rect">
            <a:avLst/>
          </a:prstGeom>
          <a:noFill/>
        </p:spPr>
        <p:txBody>
          <a:bodyPr lIns="69874" tIns="34940" rIns="69874" bIns="34940">
            <a:spAutoFit/>
          </a:bodyPr>
          <a:lstStyle/>
          <a:p>
            <a:pPr algn="ctr">
              <a:defRPr/>
            </a:pPr>
            <a:r>
              <a:rPr lang="en-GB" sz="2372" b="1" dirty="0">
                <a:solidFill>
                  <a:srgbClr val="000000"/>
                </a:solidFill>
              </a:rPr>
              <a:t>A huge amount of product variants must be handled!</a:t>
            </a:r>
          </a:p>
        </p:txBody>
      </p:sp>
      <p:sp>
        <p:nvSpPr>
          <p:cNvPr id="27" name="Rectangle 4">
            <a:extLst>
              <a:ext uri="{FF2B5EF4-FFF2-40B4-BE49-F238E27FC236}">
                <a16:creationId xmlns:a16="http://schemas.microsoft.com/office/drawing/2014/main" id="{377370D0-851E-4898-96EE-C6FB3E0E52AA}"/>
              </a:ext>
            </a:extLst>
          </p:cNvPr>
          <p:cNvSpPr>
            <a:spLocks noChangeArrowheads="1"/>
          </p:cNvSpPr>
          <p:nvPr/>
        </p:nvSpPr>
        <p:spPr bwMode="auto">
          <a:xfrm>
            <a:off x="5332730" y="5920105"/>
            <a:ext cx="1416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GB" altLang="sl-SI" sz="1200" i="1" dirty="0">
                <a:solidFill>
                  <a:schemeClr val="bg1">
                    <a:lumMod val="50000"/>
                  </a:schemeClr>
                </a:solidFill>
              </a:rPr>
              <a:t>Source: FESTO</a:t>
            </a:r>
          </a:p>
        </p:txBody>
      </p:sp>
      <p:sp>
        <p:nvSpPr>
          <p:cNvPr id="28" name="Text Placeholder 1">
            <a:extLst>
              <a:ext uri="{FF2B5EF4-FFF2-40B4-BE49-F238E27FC236}">
                <a16:creationId xmlns:a16="http://schemas.microsoft.com/office/drawing/2014/main" id="{348AF878-367C-4D25-A00A-325ED1D225A2}"/>
              </a:ext>
            </a:extLst>
          </p:cNvPr>
          <p:cNvSpPr txBox="1">
            <a:spLocks/>
          </p:cNvSpPr>
          <p:nvPr>
            <p:custDataLst>
              <p:tags r:id="rId1"/>
            </p:custDataLst>
          </p:nvPr>
        </p:nvSpPr>
        <p:spPr>
          <a:xfrm>
            <a:off x="1498601" y="4384993"/>
            <a:ext cx="3393440" cy="289877"/>
          </a:xfrm>
          <a:prstGeom prst="rect">
            <a:avLst/>
          </a:prstGeom>
        </p:spPr>
        <p:txBody>
          <a:bodyPr lIns="69874" tIns="34940" rIns="69874" bIns="34940"/>
          <a:lstStyle>
            <a:lvl1pPr marL="342900" indent="-342900" algn="l" rtl="0" eaLnBrk="1" fontAlgn="base" hangingPunct="1">
              <a:spcBef>
                <a:spcPct val="20000"/>
              </a:spcBef>
              <a:spcAft>
                <a:spcPct val="0"/>
              </a:spcAft>
              <a:buFont typeface="MetaPlusLF" pitchFamily="2" charset="0"/>
              <a:buAutoNum type="arabicPeriod"/>
              <a:defRPr sz="16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MetaPlusLF" pitchFamily="2" charset="0"/>
              <a:buNone/>
              <a:defRPr/>
            </a:pPr>
            <a:r>
              <a:rPr lang="en-GB" sz="1377" b="1" dirty="0">
                <a:solidFill>
                  <a:srgbClr val="000000"/>
                </a:solidFill>
              </a:rPr>
              <a:t>Standard based  cylinder DSBC, ISO 15552</a:t>
            </a:r>
          </a:p>
        </p:txBody>
      </p:sp>
      <p:pic>
        <p:nvPicPr>
          <p:cNvPr id="29" name="Picture 2" descr="http://adewww27.de.festo.net/CFMediaLib/cgi-bin/cgiWebLinkImage.exe/17582g_8.jpg?sid=3588213&amp;action=jpeg&amp;image=\\sdeu0048\DATA\i-automat\Foto-prod_2\17000-17999\preview\17582g_8.jpg">
            <a:extLst>
              <a:ext uri="{FF2B5EF4-FFF2-40B4-BE49-F238E27FC236}">
                <a16:creationId xmlns:a16="http://schemas.microsoft.com/office/drawing/2014/main" id="{C24E73CD-2755-4672-B4A2-98F543D89D9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175193" y="4793615"/>
            <a:ext cx="20097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feld 11">
            <a:extLst>
              <a:ext uri="{FF2B5EF4-FFF2-40B4-BE49-F238E27FC236}">
                <a16:creationId xmlns:a16="http://schemas.microsoft.com/office/drawing/2014/main" id="{5D5CBF01-90B2-47CA-A2CD-FE0EE6254907}"/>
              </a:ext>
            </a:extLst>
          </p:cNvPr>
          <p:cNvSpPr txBox="1"/>
          <p:nvPr/>
        </p:nvSpPr>
        <p:spPr>
          <a:xfrm>
            <a:off x="5313045" y="4627880"/>
            <a:ext cx="3994150" cy="1011238"/>
          </a:xfrm>
          <a:prstGeom prst="rect">
            <a:avLst/>
          </a:prstGeom>
          <a:noFill/>
        </p:spPr>
        <p:txBody>
          <a:bodyPr lIns="69874" tIns="34940" rIns="69874" bIns="34940">
            <a:spAutoFit/>
          </a:bodyPr>
          <a:lstStyle/>
          <a:p>
            <a:pPr>
              <a:defRPr/>
            </a:pPr>
            <a:r>
              <a:rPr lang="en-GB" sz="1530" b="1" dirty="0">
                <a:solidFill>
                  <a:srgbClr val="002060"/>
                </a:solidFill>
              </a:rPr>
              <a:t>Theoretical variance DSBC: </a:t>
            </a:r>
          </a:p>
          <a:p>
            <a:pPr>
              <a:defRPr/>
            </a:pPr>
            <a:r>
              <a:rPr lang="en-GB" sz="1530" b="1" dirty="0">
                <a:solidFill>
                  <a:srgbClr val="002060"/>
                </a:solidFill>
              </a:rPr>
              <a:t>195,360 combinations </a:t>
            </a:r>
            <a:br>
              <a:rPr lang="en-GB" sz="1530" b="1" dirty="0">
                <a:solidFill>
                  <a:srgbClr val="002060"/>
                </a:solidFill>
              </a:rPr>
            </a:br>
            <a:r>
              <a:rPr lang="en-GB" sz="1530" b="1" dirty="0">
                <a:solidFill>
                  <a:srgbClr val="002060"/>
                </a:solidFill>
              </a:rPr>
              <a:t>plus SA (special applications) and EWK </a:t>
            </a:r>
            <a:br>
              <a:rPr lang="en-GB" sz="1530" b="1" dirty="0">
                <a:solidFill>
                  <a:srgbClr val="002060"/>
                </a:solidFill>
              </a:rPr>
            </a:br>
            <a:endParaRPr lang="en-GB" sz="1530" b="1" dirty="0">
              <a:solidFill>
                <a:srgbClr val="002060"/>
              </a:solidFill>
            </a:endParaRPr>
          </a:p>
        </p:txBody>
      </p:sp>
      <p:sp>
        <p:nvSpPr>
          <p:cNvPr id="31" name="Rounded Rectangle 13">
            <a:extLst>
              <a:ext uri="{FF2B5EF4-FFF2-40B4-BE49-F238E27FC236}">
                <a16:creationId xmlns:a16="http://schemas.microsoft.com/office/drawing/2014/main" id="{1678A882-51E8-413C-B5C3-67CF9BAC0E8C}"/>
              </a:ext>
            </a:extLst>
          </p:cNvPr>
          <p:cNvSpPr/>
          <p:nvPr/>
        </p:nvSpPr>
        <p:spPr>
          <a:xfrm>
            <a:off x="5152708" y="4876800"/>
            <a:ext cx="2389187" cy="2698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9874" tIns="34940" rIns="69874" bIns="34940" anchor="ctr"/>
          <a:lstStyle/>
          <a:p>
            <a:pPr algn="ctr">
              <a:defRPr/>
            </a:pPr>
            <a:endParaRPr lang="en-GB" sz="1224" dirty="0">
              <a:solidFill>
                <a:srgbClr val="FFFFFF"/>
              </a:solidFill>
            </a:endParaRPr>
          </a:p>
        </p:txBody>
      </p:sp>
      <p:sp>
        <p:nvSpPr>
          <p:cNvPr id="32" name="Pravokotnik 31">
            <a:extLst>
              <a:ext uri="{FF2B5EF4-FFF2-40B4-BE49-F238E27FC236}">
                <a16:creationId xmlns:a16="http://schemas.microsoft.com/office/drawing/2014/main" id="{A1C5E68D-3EA6-4072-B825-BEA38A4D4619}"/>
              </a:ext>
            </a:extLst>
          </p:cNvPr>
          <p:cNvSpPr/>
          <p:nvPr/>
        </p:nvSpPr>
        <p:spPr>
          <a:xfrm>
            <a:off x="9592180" y="5640197"/>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09267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24" grpId="0" animBg="1"/>
      <p:bldP spid="25" grpId="0" animBg="1"/>
      <p:bldP spid="26" grpId="0"/>
      <p:bldP spid="28" grpId="0"/>
      <p:bldP spid="30" grpId="0"/>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8906C2-BF83-4D8D-812A-A33AEC639023}"/>
              </a:ext>
            </a:extLst>
          </p:cNvPr>
          <p:cNvSpPr>
            <a:spLocks noGrp="1"/>
          </p:cNvSpPr>
          <p:nvPr>
            <p:ph type="title"/>
          </p:nvPr>
        </p:nvSpPr>
        <p:spPr>
          <a:xfrm>
            <a:off x="527382" y="210470"/>
            <a:ext cx="4188998" cy="634082"/>
          </a:xfrm>
        </p:spPr>
        <p:txBody>
          <a:bodyPr>
            <a:normAutofit fontScale="90000"/>
          </a:bodyPr>
          <a:lstStyle/>
          <a:p>
            <a:r>
              <a:rPr lang="en-GB" dirty="0"/>
              <a:t>Expected profitability of European industry</a:t>
            </a:r>
          </a:p>
        </p:txBody>
      </p:sp>
      <p:pic>
        <p:nvPicPr>
          <p:cNvPr id="5" name="Picture 2">
            <a:extLst>
              <a:ext uri="{FF2B5EF4-FFF2-40B4-BE49-F238E27FC236}">
                <a16:creationId xmlns:a16="http://schemas.microsoft.com/office/drawing/2014/main" id="{C73A8ADA-8EA5-42F7-A6C5-8399B4AEB303}"/>
              </a:ext>
            </a:extLst>
          </p:cNvPr>
          <p:cNvPicPr>
            <a:picLocks noChangeAspect="1" noChangeArrowheads="1"/>
          </p:cNvPicPr>
          <p:nvPr/>
        </p:nvPicPr>
        <p:blipFill>
          <a:blip r:embed="rId3">
            <a:lum bright="-24000" contrast="58000"/>
            <a:extLst>
              <a:ext uri="{28A0092B-C50C-407E-A947-70E740481C1C}">
                <a14:useLocalDpi xmlns:a14="http://schemas.microsoft.com/office/drawing/2010/main" val="0"/>
              </a:ext>
            </a:extLst>
          </a:blip>
          <a:srcRect/>
          <a:stretch>
            <a:fillRect/>
          </a:stretch>
        </p:blipFill>
        <p:spPr bwMode="auto">
          <a:xfrm>
            <a:off x="5616664" y="110290"/>
            <a:ext cx="4536985" cy="6636916"/>
          </a:xfrm>
          <a:prstGeom prst="rect">
            <a:avLst/>
          </a:prstGeom>
          <a:noFill/>
          <a:ln>
            <a:noFill/>
          </a:ln>
          <a:effectLst/>
          <a:extLst>
            <a:ext uri="{909E8E84-426E-40DD-AFC4-6F175D3DCCD1}">
              <a14:hiddenFill xmlns:a14="http://schemas.microsoft.com/office/drawing/2010/main">
                <a:gradFill rotWithShape="0">
                  <a:gsLst>
                    <a:gs pos="0">
                      <a:schemeClr val="accent1"/>
                    </a:gs>
                    <a:gs pos="100000">
                      <a:srgbClr val="5E7072"/>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24">
            <a:extLst>
              <a:ext uri="{FF2B5EF4-FFF2-40B4-BE49-F238E27FC236}">
                <a16:creationId xmlns:a16="http://schemas.microsoft.com/office/drawing/2014/main" id="{AB0DB921-A133-4093-A195-3B20DE202E8D}"/>
              </a:ext>
            </a:extLst>
          </p:cNvPr>
          <p:cNvSpPr txBox="1">
            <a:spLocks noChangeArrowheads="1"/>
          </p:cNvSpPr>
          <p:nvPr/>
        </p:nvSpPr>
        <p:spPr bwMode="auto">
          <a:xfrm>
            <a:off x="1199147" y="5498848"/>
            <a:ext cx="32244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75000"/>
              <a:buFont typeface="Wingdings" panose="05000000000000000000" pitchFamily="2" charset="2"/>
              <a:buNone/>
            </a:pPr>
            <a:r>
              <a:rPr lang="en-GB" altLang="en-US" sz="1600" i="1" dirty="0">
                <a:solidFill>
                  <a:schemeClr val="bg1">
                    <a:lumMod val="50000"/>
                  </a:schemeClr>
                </a:solidFill>
                <a:latin typeface="Verdana" panose="020B0604030504040204" pitchFamily="34" charset="0"/>
              </a:rPr>
              <a:t>Source: Blanchet, </a:t>
            </a:r>
            <a:r>
              <a:rPr lang="en-GB" altLang="en-US" sz="1600" i="1" dirty="0" err="1">
                <a:solidFill>
                  <a:schemeClr val="bg1">
                    <a:lumMod val="50000"/>
                  </a:schemeClr>
                </a:solidFill>
                <a:latin typeface="Verdana" panose="020B0604030504040204" pitchFamily="34" charset="0"/>
              </a:rPr>
              <a:t>Rinn</a:t>
            </a:r>
            <a:r>
              <a:rPr lang="en-GB" altLang="en-US" sz="1600" i="1" dirty="0">
                <a:solidFill>
                  <a:schemeClr val="bg1">
                    <a:lumMod val="50000"/>
                  </a:schemeClr>
                </a:solidFill>
                <a:latin typeface="Verdana" panose="020B0604030504040204" pitchFamily="34" charset="0"/>
              </a:rPr>
              <a:t>, von </a:t>
            </a:r>
            <a:r>
              <a:rPr lang="en-GB" altLang="en-US" sz="1600" i="1" dirty="0" err="1">
                <a:solidFill>
                  <a:schemeClr val="bg1">
                    <a:lumMod val="50000"/>
                  </a:schemeClr>
                </a:solidFill>
                <a:latin typeface="Verdana" panose="020B0604030504040204" pitchFamily="34" charset="0"/>
              </a:rPr>
              <a:t>Thade</a:t>
            </a:r>
            <a:r>
              <a:rPr lang="en-GB" altLang="en-US" sz="1600" i="1" dirty="0">
                <a:solidFill>
                  <a:schemeClr val="bg1">
                    <a:lumMod val="50000"/>
                  </a:schemeClr>
                </a:solidFill>
                <a:latin typeface="Verdana" panose="020B0604030504040204" pitchFamily="34" charset="0"/>
              </a:rPr>
              <a:t> &amp; De </a:t>
            </a:r>
            <a:r>
              <a:rPr lang="en-GB" altLang="en-US" sz="1600" i="1" dirty="0" err="1">
                <a:solidFill>
                  <a:schemeClr val="bg1">
                    <a:lumMod val="50000"/>
                  </a:schemeClr>
                </a:solidFill>
                <a:latin typeface="Verdana" panose="020B0604030504040204" pitchFamily="34" charset="0"/>
              </a:rPr>
              <a:t>Thieulloy</a:t>
            </a:r>
            <a:r>
              <a:rPr lang="en-GB" altLang="en-US" sz="1600" i="1" dirty="0">
                <a:solidFill>
                  <a:schemeClr val="bg1">
                    <a:lumMod val="50000"/>
                  </a:schemeClr>
                </a:solidFill>
                <a:latin typeface="Verdana" panose="020B0604030504040204" pitchFamily="34" charset="0"/>
              </a:rPr>
              <a:t>, 2014</a:t>
            </a:r>
          </a:p>
        </p:txBody>
      </p:sp>
      <p:sp>
        <p:nvSpPr>
          <p:cNvPr id="6" name="PoljeZBesedilom 5">
            <a:extLst>
              <a:ext uri="{FF2B5EF4-FFF2-40B4-BE49-F238E27FC236}">
                <a16:creationId xmlns:a16="http://schemas.microsoft.com/office/drawing/2014/main" id="{35154ECF-161D-4CE5-B38B-DD332DB64949}"/>
              </a:ext>
            </a:extLst>
          </p:cNvPr>
          <p:cNvSpPr txBox="1"/>
          <p:nvPr/>
        </p:nvSpPr>
        <p:spPr>
          <a:xfrm>
            <a:off x="6473390" y="1455838"/>
            <a:ext cx="3043990" cy="276999"/>
          </a:xfrm>
          <a:prstGeom prst="rect">
            <a:avLst/>
          </a:prstGeom>
          <a:noFill/>
        </p:spPr>
        <p:txBody>
          <a:bodyPr wrap="square">
            <a:spAutoFit/>
          </a:bodyPr>
          <a:lstStyle/>
          <a:p>
            <a:r>
              <a:rPr lang="en-GB" sz="1200" dirty="0"/>
              <a:t>Return on Capital Employed</a:t>
            </a:r>
          </a:p>
        </p:txBody>
      </p:sp>
    </p:spTree>
    <p:extLst>
      <p:ext uri="{BB962C8B-B14F-4D97-AF65-F5344CB8AC3E}">
        <p14:creationId xmlns:p14="http://schemas.microsoft.com/office/powerpoint/2010/main" val="40897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8906C2-BF83-4D8D-812A-A33AEC639023}"/>
              </a:ext>
            </a:extLst>
          </p:cNvPr>
          <p:cNvSpPr>
            <a:spLocks noGrp="1"/>
          </p:cNvSpPr>
          <p:nvPr>
            <p:ph type="title"/>
          </p:nvPr>
        </p:nvSpPr>
        <p:spPr>
          <a:xfrm>
            <a:off x="527382" y="210470"/>
            <a:ext cx="4188998" cy="634082"/>
          </a:xfrm>
        </p:spPr>
        <p:txBody>
          <a:bodyPr>
            <a:normAutofit fontScale="90000"/>
          </a:bodyPr>
          <a:lstStyle/>
          <a:p>
            <a:r>
              <a:rPr lang="en-GB" sz="3200" dirty="0"/>
              <a:t>Forecast effects of industry 4.0</a:t>
            </a:r>
          </a:p>
        </p:txBody>
      </p:sp>
      <p:sp>
        <p:nvSpPr>
          <p:cNvPr id="8" name="Naslov 1">
            <a:extLst>
              <a:ext uri="{FF2B5EF4-FFF2-40B4-BE49-F238E27FC236}">
                <a16:creationId xmlns:a16="http://schemas.microsoft.com/office/drawing/2014/main" id="{D08A797F-1136-419B-A0F2-9612B296F4CA}"/>
              </a:ext>
            </a:extLst>
          </p:cNvPr>
          <p:cNvSpPr txBox="1">
            <a:spLocks/>
          </p:cNvSpPr>
          <p:nvPr/>
        </p:nvSpPr>
        <p:spPr>
          <a:xfrm>
            <a:off x="6631403" y="138281"/>
            <a:ext cx="4188998" cy="634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endParaRPr lang="en-GB" sz="2900" dirty="0"/>
          </a:p>
        </p:txBody>
      </p:sp>
      <p:pic>
        <p:nvPicPr>
          <p:cNvPr id="9" name="Picture 2">
            <a:extLst>
              <a:ext uri="{FF2B5EF4-FFF2-40B4-BE49-F238E27FC236}">
                <a16:creationId xmlns:a16="http://schemas.microsoft.com/office/drawing/2014/main" id="{B86F58C0-FDDA-404E-8304-6E775EEBE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595" t="24522" r="31720" b="4247"/>
          <a:stretch>
            <a:fillRect/>
          </a:stretch>
        </p:blipFill>
        <p:spPr bwMode="auto">
          <a:xfrm>
            <a:off x="5314950" y="136673"/>
            <a:ext cx="6572249" cy="6603018"/>
          </a:xfrm>
          <a:prstGeom prst="rect">
            <a:avLst/>
          </a:prstGeom>
          <a:noFill/>
          <a:ln>
            <a:noFill/>
          </a:ln>
          <a:extLst>
            <a:ext uri="{909E8E84-426E-40DD-AFC4-6F175D3DCCD1}">
              <a14:hiddenFill xmlns:a14="http://schemas.microsoft.com/office/drawing/2010/main">
                <a:gradFill rotWithShape="0">
                  <a:gsLst>
                    <a:gs pos="0">
                      <a:schemeClr val="accent1"/>
                    </a:gs>
                    <a:gs pos="100000">
                      <a:srgbClr val="804B00"/>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3">
            <a:extLst>
              <a:ext uri="{FF2B5EF4-FFF2-40B4-BE49-F238E27FC236}">
                <a16:creationId xmlns:a16="http://schemas.microsoft.com/office/drawing/2014/main" id="{59CC23B4-6298-439D-9C9D-687AA80E6B2A}"/>
              </a:ext>
            </a:extLst>
          </p:cNvPr>
          <p:cNvSpPr txBox="1">
            <a:spLocks noChangeArrowheads="1"/>
          </p:cNvSpPr>
          <p:nvPr/>
        </p:nvSpPr>
        <p:spPr bwMode="auto">
          <a:xfrm>
            <a:off x="9783930" y="6336632"/>
            <a:ext cx="20056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292934"/>
              </a:buClr>
              <a:buSzPct val="75000"/>
              <a:buFont typeface="Wingdings" panose="05000000000000000000" pitchFamily="2" charset="2"/>
              <a:buNone/>
            </a:pPr>
            <a:r>
              <a:rPr lang="en-GB" altLang="sl-SI" sz="1400" i="1" dirty="0">
                <a:solidFill>
                  <a:schemeClr val="bg1">
                    <a:lumMod val="50000"/>
                  </a:schemeClr>
                </a:solidFill>
              </a:rPr>
              <a:t>Source: Roland Berger</a:t>
            </a:r>
          </a:p>
        </p:txBody>
      </p:sp>
      <p:sp>
        <p:nvSpPr>
          <p:cNvPr id="12" name="PoljeZBesedilom 11">
            <a:extLst>
              <a:ext uri="{FF2B5EF4-FFF2-40B4-BE49-F238E27FC236}">
                <a16:creationId xmlns:a16="http://schemas.microsoft.com/office/drawing/2014/main" id="{FE0BAA2B-6381-4493-8BFB-243691BD07DF}"/>
              </a:ext>
            </a:extLst>
          </p:cNvPr>
          <p:cNvSpPr txBox="1"/>
          <p:nvPr/>
        </p:nvSpPr>
        <p:spPr>
          <a:xfrm>
            <a:off x="8347910" y="392848"/>
            <a:ext cx="3043990" cy="369332"/>
          </a:xfrm>
          <a:prstGeom prst="rect">
            <a:avLst/>
          </a:prstGeom>
          <a:noFill/>
        </p:spPr>
        <p:txBody>
          <a:bodyPr wrap="square">
            <a:spAutoFit/>
          </a:bodyPr>
          <a:lstStyle/>
          <a:p>
            <a:r>
              <a:rPr lang="en-GB" dirty="0"/>
              <a:t>Return on Capital Employed</a:t>
            </a:r>
          </a:p>
        </p:txBody>
      </p:sp>
    </p:spTree>
    <p:extLst>
      <p:ext uri="{BB962C8B-B14F-4D97-AF65-F5344CB8AC3E}">
        <p14:creationId xmlns:p14="http://schemas.microsoft.com/office/powerpoint/2010/main" val="300645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AD35D2D-F8E6-4E74-88E9-DCD2605956F2}"/>
              </a:ext>
            </a:extLst>
          </p:cNvPr>
          <p:cNvSpPr>
            <a:spLocks noGrp="1"/>
          </p:cNvSpPr>
          <p:nvPr>
            <p:ph type="title"/>
          </p:nvPr>
        </p:nvSpPr>
        <p:spPr/>
        <p:txBody>
          <a:bodyPr/>
          <a:lstStyle/>
          <a:p>
            <a:pPr algn="l"/>
            <a:r>
              <a:rPr lang="en-GB" dirty="0"/>
              <a:t>Three "enablers" of the factory of the future</a:t>
            </a:r>
          </a:p>
        </p:txBody>
      </p:sp>
      <p:sp>
        <p:nvSpPr>
          <p:cNvPr id="3" name="Označba mesta vsebine 2">
            <a:extLst>
              <a:ext uri="{FF2B5EF4-FFF2-40B4-BE49-F238E27FC236}">
                <a16:creationId xmlns:a16="http://schemas.microsoft.com/office/drawing/2014/main" id="{1F8A2D5B-C00E-4530-9CBA-D9ADF536FEBD}"/>
              </a:ext>
            </a:extLst>
          </p:cNvPr>
          <p:cNvSpPr>
            <a:spLocks noGrp="1"/>
          </p:cNvSpPr>
          <p:nvPr>
            <p:ph idx="1"/>
          </p:nvPr>
        </p:nvSpPr>
        <p:spPr/>
        <p:txBody>
          <a:bodyPr>
            <a:normAutofit/>
          </a:bodyPr>
          <a:lstStyle/>
          <a:p>
            <a:r>
              <a:rPr lang="en-GB" sz="3600" dirty="0"/>
              <a:t>Strategy and leadership</a:t>
            </a:r>
          </a:p>
          <a:p>
            <a:r>
              <a:rPr lang="en-GB" sz="3600" dirty="0"/>
              <a:t>Adequate IT infrastructure</a:t>
            </a:r>
          </a:p>
          <a:p>
            <a:pPr lvl="1"/>
            <a:r>
              <a:rPr lang="en-GB" sz="3200" dirty="0"/>
              <a:t>The IT infrastructure must enable connectivity throughout the value chain</a:t>
            </a:r>
          </a:p>
          <a:p>
            <a:pPr lvl="1"/>
            <a:r>
              <a:rPr lang="en-GB" sz="3200" dirty="0"/>
              <a:t>It must ensure data security</a:t>
            </a:r>
          </a:p>
          <a:p>
            <a:r>
              <a:rPr lang="en-GB" sz="3600" dirty="0"/>
              <a:t>Skills and competencies of workers</a:t>
            </a:r>
          </a:p>
        </p:txBody>
      </p:sp>
      <p:sp>
        <p:nvSpPr>
          <p:cNvPr id="4" name="TextBox 106">
            <a:extLst>
              <a:ext uri="{FF2B5EF4-FFF2-40B4-BE49-F238E27FC236}">
                <a16:creationId xmlns:a16="http://schemas.microsoft.com/office/drawing/2014/main" id="{C6FAD1D5-DBF5-4C0B-A3FB-8CC71812E7AF}"/>
              </a:ext>
            </a:extLst>
          </p:cNvPr>
          <p:cNvSpPr txBox="1">
            <a:spLocks noChangeArrowheads="1"/>
          </p:cNvSpPr>
          <p:nvPr/>
        </p:nvSpPr>
        <p:spPr bwMode="auto">
          <a:xfrm>
            <a:off x="8261350" y="5783263"/>
            <a:ext cx="3786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000000"/>
              </a:buClr>
              <a:buSzPct val="75000"/>
              <a:buFont typeface="Wingdings" panose="05000000000000000000" pitchFamily="2" charset="2"/>
              <a:buNone/>
            </a:pPr>
            <a:r>
              <a:rPr lang="sl-SI" altLang="en-US" sz="1600" i="1" dirty="0" err="1">
                <a:solidFill>
                  <a:schemeClr val="bg1">
                    <a:lumMod val="50000"/>
                  </a:schemeClr>
                </a:solidFill>
                <a:latin typeface="Verdana" panose="020B0604030504040204" pitchFamily="34" charset="0"/>
              </a:rPr>
              <a:t>Source</a:t>
            </a:r>
            <a:r>
              <a:rPr lang="sl-SI" altLang="en-US" sz="1600" i="1" dirty="0">
                <a:solidFill>
                  <a:schemeClr val="bg1">
                    <a:lumMod val="50000"/>
                  </a:schemeClr>
                </a:solidFill>
                <a:latin typeface="Verdana" panose="020B0604030504040204" pitchFamily="34" charset="0"/>
              </a:rPr>
              <a:t>: WZL, RWTH Aachen, 2017</a:t>
            </a:r>
            <a:endParaRPr lang="en-US" altLang="en-US" sz="1600" i="1" dirty="0">
              <a:solidFill>
                <a:schemeClr val="bg1">
                  <a:lumMod val="50000"/>
                </a:schemeClr>
              </a:solidFill>
              <a:latin typeface="Verdana" panose="020B0604030504040204" pitchFamily="34" charset="0"/>
            </a:endParaRPr>
          </a:p>
        </p:txBody>
      </p:sp>
      <p:sp>
        <p:nvSpPr>
          <p:cNvPr id="5" name="Pravokotnik 4">
            <a:extLst>
              <a:ext uri="{FF2B5EF4-FFF2-40B4-BE49-F238E27FC236}">
                <a16:creationId xmlns:a16="http://schemas.microsoft.com/office/drawing/2014/main" id="{2F2F94CA-1FEF-4142-8353-8CB2295A04F9}"/>
              </a:ext>
            </a:extLst>
          </p:cNvPr>
          <p:cNvSpPr/>
          <p:nvPr/>
        </p:nvSpPr>
        <p:spPr>
          <a:xfrm>
            <a:off x="8818458" y="1148584"/>
            <a:ext cx="2131546" cy="646331"/>
          </a:xfrm>
          <a:prstGeom prst="rect">
            <a:avLst/>
          </a:prstGeom>
          <a:noFill/>
        </p:spPr>
        <p:txBody>
          <a:bodyPr wrap="none" lIns="91440" tIns="45720" rIns="91440" bIns="45720">
            <a:spAutoFit/>
          </a:bodyPr>
          <a:lstStyle/>
          <a:p>
            <a:pPr algn="ctr"/>
            <a:r>
              <a:rPr lang="en-GB" sz="3600" b="1" cap="none" spc="0" dirty="0">
                <a:ln w="22225">
                  <a:solidFill>
                    <a:schemeClr val="accent2"/>
                  </a:solidFill>
                  <a:prstDash val="solid"/>
                </a:ln>
                <a:solidFill>
                  <a:schemeClr val="accent2">
                    <a:lumMod val="40000"/>
                    <a:lumOff val="60000"/>
                  </a:schemeClr>
                </a:solidFill>
                <a:effectLst/>
              </a:rPr>
              <a:t>Important</a:t>
            </a:r>
          </a:p>
        </p:txBody>
      </p:sp>
    </p:spTree>
    <p:extLst>
      <p:ext uri="{BB962C8B-B14F-4D97-AF65-F5344CB8AC3E}">
        <p14:creationId xmlns:p14="http://schemas.microsoft.com/office/powerpoint/2010/main" val="53888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1098FD3-EBA8-4C2F-B85D-6F5CB3D61F2D}"/>
              </a:ext>
            </a:extLst>
          </p:cNvPr>
          <p:cNvSpPr>
            <a:spLocks noGrp="1"/>
          </p:cNvSpPr>
          <p:nvPr>
            <p:ph type="title"/>
          </p:nvPr>
        </p:nvSpPr>
        <p:spPr/>
        <p:txBody>
          <a:bodyPr/>
          <a:lstStyle/>
          <a:p>
            <a:pPr algn="l"/>
            <a:r>
              <a:rPr lang="en-GB" dirty="0"/>
              <a:t>Competences of workers in the factory of the future</a:t>
            </a:r>
          </a:p>
        </p:txBody>
      </p:sp>
      <p:sp>
        <p:nvSpPr>
          <p:cNvPr id="3" name="Označba mesta vsebine 2">
            <a:extLst>
              <a:ext uri="{FF2B5EF4-FFF2-40B4-BE49-F238E27FC236}">
                <a16:creationId xmlns:a16="http://schemas.microsoft.com/office/drawing/2014/main" id="{E5E8AA5F-0620-459C-9696-CEBE583BAC6A}"/>
              </a:ext>
            </a:extLst>
          </p:cNvPr>
          <p:cNvSpPr>
            <a:spLocks noGrp="1"/>
          </p:cNvSpPr>
          <p:nvPr>
            <p:ph idx="1"/>
          </p:nvPr>
        </p:nvSpPr>
        <p:spPr>
          <a:xfrm>
            <a:off x="572253" y="1340768"/>
            <a:ext cx="10781548" cy="4896544"/>
          </a:xfrm>
        </p:spPr>
        <p:txBody>
          <a:bodyPr>
            <a:normAutofit/>
          </a:bodyPr>
          <a:lstStyle/>
          <a:p>
            <a:r>
              <a:rPr lang="en-GB" sz="2800" b="1" dirty="0"/>
              <a:t>Technical competences </a:t>
            </a:r>
            <a:r>
              <a:rPr lang="en-GB" sz="2800" dirty="0"/>
              <a:t>- greater emphasis on competences in the fields of ICT, electronics, mechatronics, cyber systems (feedback-loop control)</a:t>
            </a:r>
          </a:p>
          <a:p>
            <a:r>
              <a:rPr lang="en-GB" sz="2800" b="1" dirty="0"/>
              <a:t>Social competences </a:t>
            </a:r>
            <a:r>
              <a:rPr lang="en-GB" sz="2800" dirty="0"/>
              <a:t>(ability to learn, teamwork, responsibility, ability to solve problems).</a:t>
            </a:r>
          </a:p>
          <a:p>
            <a:r>
              <a:rPr lang="en-GB" sz="2800" b="1" dirty="0"/>
              <a:t>Education and qualifications</a:t>
            </a:r>
          </a:p>
          <a:p>
            <a:r>
              <a:rPr lang="en-GB" sz="2800" b="1" dirty="0"/>
              <a:t>Technology-supported</a:t>
            </a:r>
            <a:r>
              <a:rPr lang="sl-SI" sz="2800" b="1" dirty="0"/>
              <a:t> </a:t>
            </a:r>
            <a:r>
              <a:rPr lang="en-GB" sz="2800" b="1" dirty="0"/>
              <a:t>learning </a:t>
            </a:r>
            <a:r>
              <a:rPr lang="en-GB" sz="2800" dirty="0"/>
              <a:t>(working at the workplace with appropriate self-learning programs on mobile devices - not learning via PPT presentations in the classroom)</a:t>
            </a:r>
          </a:p>
        </p:txBody>
      </p:sp>
      <p:sp>
        <p:nvSpPr>
          <p:cNvPr id="4" name="TextBox 106">
            <a:extLst>
              <a:ext uri="{FF2B5EF4-FFF2-40B4-BE49-F238E27FC236}">
                <a16:creationId xmlns:a16="http://schemas.microsoft.com/office/drawing/2014/main" id="{B5B9612B-CFAC-49DE-A927-E150C530E903}"/>
              </a:ext>
            </a:extLst>
          </p:cNvPr>
          <p:cNvSpPr txBox="1">
            <a:spLocks noChangeArrowheads="1"/>
          </p:cNvSpPr>
          <p:nvPr/>
        </p:nvSpPr>
        <p:spPr bwMode="auto">
          <a:xfrm>
            <a:off x="8145463" y="5753100"/>
            <a:ext cx="3786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000000"/>
              </a:buClr>
              <a:buSzPct val="75000"/>
              <a:buFont typeface="Wingdings" panose="05000000000000000000" pitchFamily="2" charset="2"/>
              <a:buNone/>
            </a:pPr>
            <a:r>
              <a:rPr lang="sl-SI" altLang="en-US" sz="1600" i="1" dirty="0" err="1">
                <a:solidFill>
                  <a:schemeClr val="bg1">
                    <a:lumMod val="50000"/>
                  </a:schemeClr>
                </a:solidFill>
                <a:latin typeface="Verdana" panose="020B0604030504040204" pitchFamily="34" charset="0"/>
              </a:rPr>
              <a:t>Source</a:t>
            </a:r>
            <a:r>
              <a:rPr lang="sl-SI" altLang="en-US" sz="1600" i="1" dirty="0">
                <a:solidFill>
                  <a:schemeClr val="bg1">
                    <a:lumMod val="50000"/>
                  </a:schemeClr>
                </a:solidFill>
                <a:latin typeface="Verdana" panose="020B0604030504040204" pitchFamily="34" charset="0"/>
              </a:rPr>
              <a:t>: WZL, RWTH Aachen, 2017</a:t>
            </a:r>
            <a:endParaRPr lang="en-US" altLang="en-US" sz="1600" i="1" dirty="0">
              <a:solidFill>
                <a:schemeClr val="bg1">
                  <a:lumMod val="50000"/>
                </a:schemeClr>
              </a:solidFill>
              <a:latin typeface="Verdana" panose="020B0604030504040204" pitchFamily="34" charset="0"/>
            </a:endParaRPr>
          </a:p>
        </p:txBody>
      </p:sp>
    </p:spTree>
    <p:extLst>
      <p:ext uri="{BB962C8B-B14F-4D97-AF65-F5344CB8AC3E}">
        <p14:creationId xmlns:p14="http://schemas.microsoft.com/office/powerpoint/2010/main" val="80349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8E3B2D94-BD46-47BF-B1D9-1A16E153487B}"/>
              </a:ext>
            </a:extLst>
          </p:cNvPr>
          <p:cNvSpPr txBox="1"/>
          <p:nvPr/>
        </p:nvSpPr>
        <p:spPr>
          <a:xfrm>
            <a:off x="2628900" y="3149084"/>
            <a:ext cx="6896100" cy="923330"/>
          </a:xfrm>
          <a:prstGeom prst="rect">
            <a:avLst/>
          </a:prstGeom>
          <a:noFill/>
        </p:spPr>
        <p:txBody>
          <a:bodyPr wrap="square">
            <a:spAutoFit/>
          </a:bodyPr>
          <a:lstStyle/>
          <a:p>
            <a:pPr algn="ctr"/>
            <a:r>
              <a:rPr lang="sl-SI" sz="5400" b="1" dirty="0">
                <a:solidFill>
                  <a:srgbClr val="002060"/>
                </a:solidFill>
                <a:latin typeface="Verdana" panose="020B0604030504040204" pitchFamily="34" charset="0"/>
                <a:ea typeface="Verdana" panose="020B0604030504040204" pitchFamily="34" charset="0"/>
              </a:rPr>
              <a:t>SMART FACTORY</a:t>
            </a:r>
            <a:endParaRPr lang="en-GB" sz="5400" dirty="0"/>
          </a:p>
        </p:txBody>
      </p:sp>
    </p:spTree>
    <p:extLst>
      <p:ext uri="{BB962C8B-B14F-4D97-AF65-F5344CB8AC3E}">
        <p14:creationId xmlns:p14="http://schemas.microsoft.com/office/powerpoint/2010/main" val="265955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B77FB1-4109-4F01-8E4A-944E16637BB6}"/>
              </a:ext>
            </a:extLst>
          </p:cNvPr>
          <p:cNvSpPr>
            <a:spLocks noGrp="1"/>
          </p:cNvSpPr>
          <p:nvPr>
            <p:ph type="title"/>
          </p:nvPr>
        </p:nvSpPr>
        <p:spPr/>
        <p:txBody>
          <a:bodyPr/>
          <a:lstStyle/>
          <a:p>
            <a:r>
              <a:rPr lang="sl-SI" dirty="0"/>
              <a:t>Smart </a:t>
            </a:r>
            <a:r>
              <a:rPr lang="sl-SI" dirty="0" err="1"/>
              <a:t>factory</a:t>
            </a:r>
            <a:r>
              <a:rPr lang="sl-SI" dirty="0"/>
              <a:t> - </a:t>
            </a:r>
            <a:r>
              <a:rPr lang="sl-SI" dirty="0" err="1"/>
              <a:t>definition</a:t>
            </a:r>
            <a:endParaRPr lang="en-GB" dirty="0"/>
          </a:p>
        </p:txBody>
      </p:sp>
      <p:pic>
        <p:nvPicPr>
          <p:cNvPr id="4" name="Slika 3">
            <a:extLst>
              <a:ext uri="{FF2B5EF4-FFF2-40B4-BE49-F238E27FC236}">
                <a16:creationId xmlns:a16="http://schemas.microsoft.com/office/drawing/2014/main" id="{B70BB7A3-C35C-49DD-9D74-0DBD0F251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184" t="17921" r="10887" b="23869"/>
          <a:stretch>
            <a:fillRect/>
          </a:stretch>
        </p:blipFill>
        <p:spPr bwMode="auto">
          <a:xfrm>
            <a:off x="895350" y="1103313"/>
            <a:ext cx="56038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lika 13">
            <a:extLst>
              <a:ext uri="{FF2B5EF4-FFF2-40B4-BE49-F238E27FC236}">
                <a16:creationId xmlns:a16="http://schemas.microsoft.com/office/drawing/2014/main" id="{5178B337-8ABC-44BA-BB06-DDABE7417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64" t="17921" r="59373" b="23869"/>
          <a:stretch>
            <a:fillRect/>
          </a:stretch>
        </p:blipFill>
        <p:spPr bwMode="auto">
          <a:xfrm>
            <a:off x="7153275" y="1384299"/>
            <a:ext cx="4010025" cy="43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3" name="Rokopis 2">
                <a:extLst>
                  <a:ext uri="{FF2B5EF4-FFF2-40B4-BE49-F238E27FC236}">
                    <a16:creationId xmlns:a16="http://schemas.microsoft.com/office/drawing/2014/main" id="{D4653874-7EAC-43A8-AE40-4D01FA932A1C}"/>
                  </a:ext>
                </a:extLst>
              </p14:cNvPr>
              <p14:cNvContentPartPr/>
              <p14:nvPr/>
            </p14:nvContentPartPr>
            <p14:xfrm>
              <a:off x="745200" y="1763280"/>
              <a:ext cx="10805040" cy="4416840"/>
            </p14:xfrm>
          </p:contentPart>
        </mc:Choice>
        <mc:Fallback xmlns="">
          <p:pic>
            <p:nvPicPr>
              <p:cNvPr id="3" name="Rokopis 2">
                <a:extLst>
                  <a:ext uri="{FF2B5EF4-FFF2-40B4-BE49-F238E27FC236}">
                    <a16:creationId xmlns:a16="http://schemas.microsoft.com/office/drawing/2014/main" id="{D4653874-7EAC-43A8-AE40-4D01FA932A1C}"/>
                  </a:ext>
                </a:extLst>
              </p:cNvPr>
              <p:cNvPicPr/>
              <p:nvPr/>
            </p:nvPicPr>
            <p:blipFill>
              <a:blip r:embed="rId5"/>
              <a:stretch>
                <a:fillRect/>
              </a:stretch>
            </p:blipFill>
            <p:spPr>
              <a:xfrm>
                <a:off x="735840" y="1753920"/>
                <a:ext cx="10823760" cy="4435560"/>
              </a:xfrm>
              <a:prstGeom prst="rect">
                <a:avLst/>
              </a:prstGeom>
            </p:spPr>
          </p:pic>
        </mc:Fallback>
      </mc:AlternateContent>
      <p:sp>
        <p:nvSpPr>
          <p:cNvPr id="6" name="PoljeZBesedilom 5">
            <a:extLst>
              <a:ext uri="{FF2B5EF4-FFF2-40B4-BE49-F238E27FC236}">
                <a16:creationId xmlns:a16="http://schemas.microsoft.com/office/drawing/2014/main" id="{B27727BE-3898-4DA3-9A00-FDFF12C298B8}"/>
              </a:ext>
            </a:extLst>
          </p:cNvPr>
          <p:cNvSpPr txBox="1"/>
          <p:nvPr/>
        </p:nvSpPr>
        <p:spPr>
          <a:xfrm>
            <a:off x="8098723" y="5996317"/>
            <a:ext cx="2927404" cy="276999"/>
          </a:xfrm>
          <a:prstGeom prst="rect">
            <a:avLst/>
          </a:prstGeom>
          <a:noFill/>
        </p:spPr>
        <p:txBody>
          <a:bodyPr wrap="none" rtlCol="0">
            <a:spAutoFit/>
          </a:bodyPr>
          <a:lstStyle/>
          <a:p>
            <a:r>
              <a:rPr lang="en-GB" sz="1200" i="1" dirty="0">
                <a:solidFill>
                  <a:schemeClr val="bg1">
                    <a:lumMod val="50000"/>
                  </a:schemeClr>
                </a:solidFill>
              </a:rPr>
              <a:t>Source: EOS, EMS Operations Services</a:t>
            </a:r>
          </a:p>
        </p:txBody>
      </p:sp>
      <p:sp>
        <p:nvSpPr>
          <p:cNvPr id="7" name="Pravokotnik 6">
            <a:extLst>
              <a:ext uri="{FF2B5EF4-FFF2-40B4-BE49-F238E27FC236}">
                <a16:creationId xmlns:a16="http://schemas.microsoft.com/office/drawing/2014/main" id="{34BEE142-0016-41DE-8EDC-7D25C3E77BCD}"/>
              </a:ext>
            </a:extLst>
          </p:cNvPr>
          <p:cNvSpPr/>
          <p:nvPr/>
        </p:nvSpPr>
        <p:spPr>
          <a:xfrm>
            <a:off x="4326844" y="3158254"/>
            <a:ext cx="2131546" cy="646331"/>
          </a:xfrm>
          <a:prstGeom prst="rect">
            <a:avLst/>
          </a:prstGeom>
          <a:noFill/>
        </p:spPr>
        <p:txBody>
          <a:bodyPr wrap="none" lIns="91440" tIns="45720" rIns="91440" bIns="45720">
            <a:spAutoFit/>
          </a:bodyPr>
          <a:lstStyle/>
          <a:p>
            <a:pPr algn="ctr"/>
            <a:r>
              <a:rPr lang="en-GB" sz="3600" b="1" cap="none" spc="0" dirty="0">
                <a:ln w="22225">
                  <a:solidFill>
                    <a:schemeClr val="accent2"/>
                  </a:solidFill>
                  <a:prstDash val="solid"/>
                </a:ln>
                <a:solidFill>
                  <a:schemeClr val="accent2">
                    <a:lumMod val="40000"/>
                    <a:lumOff val="60000"/>
                  </a:schemeClr>
                </a:solidFill>
                <a:effectLst/>
              </a:rPr>
              <a:t>Important</a:t>
            </a:r>
          </a:p>
        </p:txBody>
      </p:sp>
    </p:spTree>
    <p:extLst>
      <p:ext uri="{BB962C8B-B14F-4D97-AF65-F5344CB8AC3E}">
        <p14:creationId xmlns:p14="http://schemas.microsoft.com/office/powerpoint/2010/main" val="351042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B77FB1-4109-4F01-8E4A-944E16637BB6}"/>
              </a:ext>
            </a:extLst>
          </p:cNvPr>
          <p:cNvSpPr>
            <a:spLocks noGrp="1"/>
          </p:cNvSpPr>
          <p:nvPr>
            <p:ph type="title"/>
          </p:nvPr>
        </p:nvSpPr>
        <p:spPr/>
        <p:txBody>
          <a:bodyPr/>
          <a:lstStyle/>
          <a:p>
            <a:r>
              <a:rPr lang="sl-SI" dirty="0"/>
              <a:t>Smart </a:t>
            </a:r>
            <a:r>
              <a:rPr lang="sl-SI" dirty="0" err="1"/>
              <a:t>factory</a:t>
            </a:r>
            <a:endParaRPr lang="en-GB" dirty="0"/>
          </a:p>
        </p:txBody>
      </p:sp>
      <p:pic>
        <p:nvPicPr>
          <p:cNvPr id="6" name="Grafik 23" descr="Abbildung Smart Factory.png">
            <a:extLst>
              <a:ext uri="{FF2B5EF4-FFF2-40B4-BE49-F238E27FC236}">
                <a16:creationId xmlns:a16="http://schemas.microsoft.com/office/drawing/2014/main" id="{50471E69-7E27-4156-8D09-89448E892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302"/>
          <a:stretch>
            <a:fillRect/>
          </a:stretch>
        </p:blipFill>
        <p:spPr bwMode="auto">
          <a:xfrm>
            <a:off x="1009649" y="1027113"/>
            <a:ext cx="10193989" cy="52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3" name="Rokopis 2">
                <a:extLst>
                  <a:ext uri="{FF2B5EF4-FFF2-40B4-BE49-F238E27FC236}">
                    <a16:creationId xmlns:a16="http://schemas.microsoft.com/office/drawing/2014/main" id="{6B68A582-9BB9-4E21-B2F5-7C51E19C94DE}"/>
                  </a:ext>
                </a:extLst>
              </p14:cNvPr>
              <p14:cNvContentPartPr/>
              <p14:nvPr/>
            </p14:nvContentPartPr>
            <p14:xfrm>
              <a:off x="159840" y="431640"/>
              <a:ext cx="11669760" cy="5913360"/>
            </p14:xfrm>
          </p:contentPart>
        </mc:Choice>
        <mc:Fallback xmlns="">
          <p:pic>
            <p:nvPicPr>
              <p:cNvPr id="3" name="Rokopis 2">
                <a:extLst>
                  <a:ext uri="{FF2B5EF4-FFF2-40B4-BE49-F238E27FC236}">
                    <a16:creationId xmlns:a16="http://schemas.microsoft.com/office/drawing/2014/main" id="{6B68A582-9BB9-4E21-B2F5-7C51E19C94DE}"/>
                  </a:ext>
                </a:extLst>
              </p:cNvPr>
              <p:cNvPicPr/>
              <p:nvPr/>
            </p:nvPicPr>
            <p:blipFill>
              <a:blip r:embed="rId4"/>
              <a:stretch>
                <a:fillRect/>
              </a:stretch>
            </p:blipFill>
            <p:spPr>
              <a:xfrm>
                <a:off x="150480" y="422280"/>
                <a:ext cx="11688480" cy="5932080"/>
              </a:xfrm>
              <a:prstGeom prst="rect">
                <a:avLst/>
              </a:prstGeom>
            </p:spPr>
          </p:pic>
        </mc:Fallback>
      </mc:AlternateContent>
      <p:sp>
        <p:nvSpPr>
          <p:cNvPr id="5" name="Pravokotnik 4">
            <a:extLst>
              <a:ext uri="{FF2B5EF4-FFF2-40B4-BE49-F238E27FC236}">
                <a16:creationId xmlns:a16="http://schemas.microsoft.com/office/drawing/2014/main" id="{9BDD1F6B-7C53-4394-891E-8D9029F3A4EC}"/>
              </a:ext>
            </a:extLst>
          </p:cNvPr>
          <p:cNvSpPr/>
          <p:nvPr/>
        </p:nvSpPr>
        <p:spPr>
          <a:xfrm>
            <a:off x="337649" y="977762"/>
            <a:ext cx="2131546" cy="646331"/>
          </a:xfrm>
          <a:prstGeom prst="rect">
            <a:avLst/>
          </a:prstGeom>
          <a:noFill/>
        </p:spPr>
        <p:txBody>
          <a:bodyPr wrap="none" lIns="91440" tIns="45720" rIns="91440" bIns="45720">
            <a:spAutoFit/>
          </a:bodyPr>
          <a:lstStyle/>
          <a:p>
            <a:pPr algn="ctr"/>
            <a:r>
              <a:rPr lang="en-GB" sz="3600" b="1" cap="none" spc="0" dirty="0">
                <a:ln w="22225">
                  <a:solidFill>
                    <a:schemeClr val="accent2"/>
                  </a:solidFill>
                  <a:prstDash val="solid"/>
                </a:ln>
                <a:solidFill>
                  <a:schemeClr val="accent2">
                    <a:lumMod val="40000"/>
                    <a:lumOff val="60000"/>
                  </a:schemeClr>
                </a:solidFill>
                <a:effectLst/>
              </a:rPr>
              <a:t>Important</a:t>
            </a:r>
          </a:p>
        </p:txBody>
      </p:sp>
    </p:spTree>
    <p:extLst>
      <p:ext uri="{BB962C8B-B14F-4D97-AF65-F5344CB8AC3E}">
        <p14:creationId xmlns:p14="http://schemas.microsoft.com/office/powerpoint/2010/main" val="273757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D37D5A9-4D22-4AC1-919A-F21B050982F1}"/>
              </a:ext>
            </a:extLst>
          </p:cNvPr>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3433011" y="162818"/>
            <a:ext cx="8682789" cy="640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slov 1">
            <a:extLst>
              <a:ext uri="{FF2B5EF4-FFF2-40B4-BE49-F238E27FC236}">
                <a16:creationId xmlns:a16="http://schemas.microsoft.com/office/drawing/2014/main" id="{B7C9ED1A-F584-4C9E-8511-911A1DDE1C2B}"/>
              </a:ext>
            </a:extLst>
          </p:cNvPr>
          <p:cNvSpPr>
            <a:spLocks noGrp="1"/>
          </p:cNvSpPr>
          <p:nvPr>
            <p:ph type="title"/>
          </p:nvPr>
        </p:nvSpPr>
        <p:spPr>
          <a:xfrm>
            <a:off x="527381" y="601500"/>
            <a:ext cx="4482769" cy="634082"/>
          </a:xfrm>
        </p:spPr>
        <p:txBody>
          <a:bodyPr>
            <a:normAutofit fontScale="90000"/>
          </a:bodyPr>
          <a:lstStyle/>
          <a:p>
            <a:pPr algn="l"/>
            <a:r>
              <a:rPr lang="sl-SI" dirty="0"/>
              <a:t>Smart </a:t>
            </a:r>
            <a:r>
              <a:rPr lang="sl-SI" dirty="0" err="1"/>
              <a:t>manufacturing</a:t>
            </a:r>
            <a:r>
              <a:rPr lang="sl-SI" dirty="0"/>
              <a:t> </a:t>
            </a:r>
            <a:r>
              <a:rPr lang="sl-SI" dirty="0" err="1"/>
              <a:t>ecosystem</a:t>
            </a:r>
            <a:endParaRPr lang="en-GB" dirty="0"/>
          </a:p>
        </p:txBody>
      </p:sp>
    </p:spTree>
    <p:extLst>
      <p:ext uri="{BB962C8B-B14F-4D97-AF65-F5344CB8AC3E}">
        <p14:creationId xmlns:p14="http://schemas.microsoft.com/office/powerpoint/2010/main" val="118154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A58FA7-FFCB-4F28-AF70-B2A35B3C3AF0}"/>
              </a:ext>
            </a:extLst>
          </p:cNvPr>
          <p:cNvSpPr>
            <a:spLocks noGrp="1"/>
          </p:cNvSpPr>
          <p:nvPr>
            <p:ph type="title"/>
          </p:nvPr>
        </p:nvSpPr>
        <p:spPr/>
        <p:txBody>
          <a:bodyPr/>
          <a:lstStyle/>
          <a:p>
            <a:r>
              <a:rPr lang="en-GB" dirty="0"/>
              <a:t>Challenges of Smart value chains</a:t>
            </a:r>
          </a:p>
        </p:txBody>
      </p:sp>
      <p:pic>
        <p:nvPicPr>
          <p:cNvPr id="4" name="Picture 2">
            <a:extLst>
              <a:ext uri="{FF2B5EF4-FFF2-40B4-BE49-F238E27FC236}">
                <a16:creationId xmlns:a16="http://schemas.microsoft.com/office/drawing/2014/main" id="{7613D04C-1C33-4FD5-944F-B174D50D19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48" t="-175" b="175"/>
          <a:stretch>
            <a:fillRect/>
          </a:stretch>
        </p:blipFill>
        <p:spPr bwMode="auto">
          <a:xfrm>
            <a:off x="569913" y="1616075"/>
            <a:ext cx="4297362" cy="162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21B141BC-7678-47F5-B397-79D6819740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1325" y="1704975"/>
            <a:ext cx="3954463" cy="170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0DC542E4-FAFD-42D6-9954-B321BF9BA53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51" t="-984" r="7867" b="984"/>
          <a:stretch/>
        </p:blipFill>
        <p:spPr bwMode="auto">
          <a:xfrm>
            <a:off x="6485434" y="3708180"/>
            <a:ext cx="2880320" cy="2941056"/>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
            <a:extLst>
              <a:ext uri="{FF2B5EF4-FFF2-40B4-BE49-F238E27FC236}">
                <a16:creationId xmlns:a16="http://schemas.microsoft.com/office/drawing/2014/main" id="{58755259-43AF-4DB2-A23E-632DEF2D6648}"/>
              </a:ext>
            </a:extLst>
          </p:cNvPr>
          <p:cNvSpPr>
            <a:spLocks noChangeArrowheads="1"/>
          </p:cNvSpPr>
          <p:nvPr/>
        </p:nvSpPr>
        <p:spPr bwMode="auto">
          <a:xfrm>
            <a:off x="3487738" y="4665663"/>
            <a:ext cx="3057525"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98500">
              <a:defRPr sz="2400">
                <a:solidFill>
                  <a:schemeClr val="tx1"/>
                </a:solidFill>
                <a:latin typeface="Arial" panose="020B0604020202020204" pitchFamily="34" charset="0"/>
                <a:cs typeface="Arial" panose="020B0604020202020204" pitchFamily="34" charset="0"/>
              </a:defRPr>
            </a:lvl1pPr>
            <a:lvl2pPr marL="742950" indent="-285750" defTabSz="698500">
              <a:defRPr sz="2400">
                <a:solidFill>
                  <a:schemeClr val="tx1"/>
                </a:solidFill>
                <a:latin typeface="Arial" panose="020B0604020202020204" pitchFamily="34" charset="0"/>
                <a:cs typeface="Arial" panose="020B0604020202020204" pitchFamily="34" charset="0"/>
              </a:defRPr>
            </a:lvl2pPr>
            <a:lvl3pPr marL="1143000" indent="-228600" defTabSz="698500">
              <a:defRPr sz="2400">
                <a:solidFill>
                  <a:schemeClr val="tx1"/>
                </a:solidFill>
                <a:latin typeface="Arial" panose="020B0604020202020204" pitchFamily="34" charset="0"/>
                <a:cs typeface="Arial" panose="020B0604020202020204" pitchFamily="34" charset="0"/>
              </a:defRPr>
            </a:lvl3pPr>
            <a:lvl4pPr marL="1600200" indent="-228600" defTabSz="698500">
              <a:defRPr sz="2400">
                <a:solidFill>
                  <a:schemeClr val="tx1"/>
                </a:solidFill>
                <a:latin typeface="Arial" panose="020B0604020202020204" pitchFamily="34" charset="0"/>
                <a:cs typeface="Arial" panose="020B0604020202020204" pitchFamily="34" charset="0"/>
              </a:defRPr>
            </a:lvl4pPr>
            <a:lvl5pPr marL="2057400" indent="-228600" defTabSz="698500">
              <a:defRPr sz="2400">
                <a:solidFill>
                  <a:schemeClr val="tx1"/>
                </a:solidFill>
                <a:latin typeface="Arial" panose="020B0604020202020204" pitchFamily="34" charset="0"/>
                <a:cs typeface="Arial" panose="020B0604020202020204" pitchFamily="34" charset="0"/>
              </a:defRPr>
            </a:lvl5pPr>
            <a:lvl6pPr marL="2514600" indent="-228600" defTabSz="6985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6985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6985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6985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292934"/>
              </a:buClr>
              <a:buSzPct val="75000"/>
            </a:pPr>
            <a:r>
              <a:rPr lang="en-GB" altLang="en-US" sz="1600" b="1" dirty="0">
                <a:solidFill>
                  <a:srgbClr val="002060"/>
                </a:solidFill>
                <a:latin typeface="Verdana" panose="020B0604030504040204" pitchFamily="34" charset="0"/>
              </a:rPr>
              <a:t>Lighthouse factories worldwide: </a:t>
            </a:r>
          </a:p>
          <a:p>
            <a:pPr eaLnBrk="1" hangingPunct="1">
              <a:spcBef>
                <a:spcPct val="20000"/>
              </a:spcBef>
              <a:buClr>
                <a:srgbClr val="292934"/>
              </a:buClr>
              <a:buSzPct val="75000"/>
            </a:pPr>
            <a:r>
              <a:rPr lang="en-GB" altLang="sl-SI" sz="1600" dirty="0">
                <a:solidFill>
                  <a:srgbClr val="292934"/>
                </a:solidFill>
              </a:rPr>
              <a:t>Foxconn Shenzhen, Bosch Automation, BMW, Tata Steel, Procter &amp; Gamble, </a:t>
            </a:r>
            <a:r>
              <a:rPr lang="en-GB" altLang="sl-SI" sz="1600" dirty="0" err="1">
                <a:solidFill>
                  <a:srgbClr val="292934"/>
                </a:solidFill>
              </a:rPr>
              <a:t>Rold</a:t>
            </a:r>
            <a:r>
              <a:rPr lang="en-GB" altLang="sl-SI" sz="1600" dirty="0">
                <a:solidFill>
                  <a:srgbClr val="292934"/>
                </a:solidFill>
              </a:rPr>
              <a:t> </a:t>
            </a:r>
            <a:endParaRPr lang="en-GB" altLang="en-US" sz="1600" b="1" dirty="0">
              <a:solidFill>
                <a:srgbClr val="002060"/>
              </a:solidFill>
              <a:latin typeface="Verdana" panose="020B0604030504040204" pitchFamily="34" charset="0"/>
            </a:endParaRPr>
          </a:p>
        </p:txBody>
      </p:sp>
      <p:sp>
        <p:nvSpPr>
          <p:cNvPr id="8" name="TextBox 2">
            <a:extLst>
              <a:ext uri="{FF2B5EF4-FFF2-40B4-BE49-F238E27FC236}">
                <a16:creationId xmlns:a16="http://schemas.microsoft.com/office/drawing/2014/main" id="{9F45B51B-533B-476F-B3F6-EAE49D47D02E}"/>
              </a:ext>
            </a:extLst>
          </p:cNvPr>
          <p:cNvSpPr txBox="1">
            <a:spLocks noChangeArrowheads="1"/>
          </p:cNvSpPr>
          <p:nvPr/>
        </p:nvSpPr>
        <p:spPr bwMode="auto">
          <a:xfrm>
            <a:off x="711200" y="3597275"/>
            <a:ext cx="7178675" cy="28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874" tIns="34940" rIns="69874" bIns="34940">
            <a:spAutoFit/>
          </a:bodyPr>
          <a:lstStyle>
            <a:lvl1pPr defTabSz="698500">
              <a:spcBef>
                <a:spcPct val="30000"/>
              </a:spcBef>
              <a:spcAft>
                <a:spcPct val="20000"/>
              </a:spcAft>
              <a:buClr>
                <a:srgbClr val="006DB6"/>
              </a:buClr>
              <a:buSzPct val="90000"/>
              <a:buFont typeface="Wingdings" panose="05000000000000000000" pitchFamily="2" charset="2"/>
              <a:buChar char="n"/>
              <a:defRPr>
                <a:solidFill>
                  <a:schemeClr val="tx1"/>
                </a:solidFill>
                <a:latin typeface="Arial" panose="020B0604020202020204" pitchFamily="34" charset="0"/>
              </a:defRPr>
            </a:lvl1pPr>
            <a:lvl2pPr marL="742950" indent="-285750" defTabSz="698500">
              <a:spcAft>
                <a:spcPct val="20000"/>
              </a:spcAft>
              <a:buClr>
                <a:schemeClr val="tx1"/>
              </a:buClr>
              <a:buFont typeface="Arial" panose="020B0604020202020204" pitchFamily="34" charset="0"/>
              <a:buChar char="–"/>
              <a:defRPr sz="1400">
                <a:solidFill>
                  <a:schemeClr val="tx1"/>
                </a:solidFill>
                <a:latin typeface="Arial" panose="020B0604020202020204" pitchFamily="34" charset="0"/>
              </a:defRPr>
            </a:lvl2pPr>
            <a:lvl3pPr marL="1143000" indent="-228600" defTabSz="698500">
              <a:spcAft>
                <a:spcPct val="20000"/>
              </a:spcAft>
              <a:buClr>
                <a:schemeClr val="tx1"/>
              </a:buClr>
              <a:buFont typeface="Wingdings" panose="05000000000000000000" pitchFamily="2" charset="2"/>
              <a:buChar char="§"/>
              <a:defRPr sz="1400">
                <a:solidFill>
                  <a:schemeClr val="tx1"/>
                </a:solidFill>
                <a:latin typeface="Arial" panose="020B0604020202020204" pitchFamily="34" charset="0"/>
              </a:defRPr>
            </a:lvl3pPr>
            <a:lvl4pPr marL="1600200" indent="-228600" defTabSz="698500">
              <a:spcAft>
                <a:spcPct val="20000"/>
              </a:spcAft>
              <a:buClr>
                <a:schemeClr val="tx1"/>
              </a:buClr>
              <a:buFont typeface="Wingdings" panose="05000000000000000000" pitchFamily="2" charset="2"/>
              <a:buChar char="§"/>
              <a:defRPr sz="1400">
                <a:solidFill>
                  <a:schemeClr val="tx1"/>
                </a:solidFill>
                <a:latin typeface="Arial" panose="020B0604020202020204" pitchFamily="34" charset="0"/>
              </a:defRPr>
            </a:lvl4pPr>
            <a:lvl5pPr marL="2057400" indent="-228600" defTabSz="698500">
              <a:spcAft>
                <a:spcPct val="20000"/>
              </a:spcAft>
              <a:buClr>
                <a:schemeClr val="tx1"/>
              </a:buClr>
              <a:buFont typeface="Wingdings" panose="05000000000000000000" pitchFamily="2" charset="2"/>
              <a:buChar char="§"/>
              <a:defRPr sz="1400">
                <a:solidFill>
                  <a:schemeClr val="tx1"/>
                </a:solidFill>
                <a:latin typeface="Arial" panose="020B0604020202020204" pitchFamily="34" charset="0"/>
              </a:defRPr>
            </a:lvl5pPr>
            <a:lvl6pPr marL="2514600" indent="-228600" defTabSz="698500" eaLnBrk="0" fontAlgn="base" hangingPunct="0">
              <a:spcBef>
                <a:spcPct val="0"/>
              </a:spcBef>
              <a:spcAft>
                <a:spcPct val="20000"/>
              </a:spcAft>
              <a:buClr>
                <a:schemeClr val="tx1"/>
              </a:buClr>
              <a:buFont typeface="Wingdings" panose="05000000000000000000" pitchFamily="2" charset="2"/>
              <a:buChar char="§"/>
              <a:defRPr sz="1400">
                <a:solidFill>
                  <a:schemeClr val="tx1"/>
                </a:solidFill>
                <a:latin typeface="Arial" panose="020B0604020202020204" pitchFamily="34" charset="0"/>
              </a:defRPr>
            </a:lvl6pPr>
            <a:lvl7pPr marL="2971800" indent="-228600" defTabSz="698500" eaLnBrk="0" fontAlgn="base" hangingPunct="0">
              <a:spcBef>
                <a:spcPct val="0"/>
              </a:spcBef>
              <a:spcAft>
                <a:spcPct val="20000"/>
              </a:spcAft>
              <a:buClr>
                <a:schemeClr val="tx1"/>
              </a:buClr>
              <a:buFont typeface="Wingdings" panose="05000000000000000000" pitchFamily="2" charset="2"/>
              <a:buChar char="§"/>
              <a:defRPr sz="1400">
                <a:solidFill>
                  <a:schemeClr val="tx1"/>
                </a:solidFill>
                <a:latin typeface="Arial" panose="020B0604020202020204" pitchFamily="34" charset="0"/>
              </a:defRPr>
            </a:lvl7pPr>
            <a:lvl8pPr marL="3429000" indent="-228600" defTabSz="698500" eaLnBrk="0" fontAlgn="base" hangingPunct="0">
              <a:spcBef>
                <a:spcPct val="0"/>
              </a:spcBef>
              <a:spcAft>
                <a:spcPct val="20000"/>
              </a:spcAft>
              <a:buClr>
                <a:schemeClr val="tx1"/>
              </a:buClr>
              <a:buFont typeface="Wingdings" panose="05000000000000000000" pitchFamily="2" charset="2"/>
              <a:buChar char="§"/>
              <a:defRPr sz="1400">
                <a:solidFill>
                  <a:schemeClr val="tx1"/>
                </a:solidFill>
                <a:latin typeface="Arial" panose="020B0604020202020204" pitchFamily="34" charset="0"/>
              </a:defRPr>
            </a:lvl8pPr>
            <a:lvl9pPr marL="3886200" indent="-228600" defTabSz="698500" eaLnBrk="0" fontAlgn="base" hangingPunct="0">
              <a:spcBef>
                <a:spcPct val="0"/>
              </a:spcBef>
              <a:spcAft>
                <a:spcPct val="20000"/>
              </a:spcAft>
              <a:buClr>
                <a:schemeClr val="tx1"/>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20000"/>
              </a:spcBef>
              <a:spcAft>
                <a:spcPct val="0"/>
              </a:spcAft>
              <a:buClr>
                <a:srgbClr val="292934"/>
              </a:buClr>
              <a:buSzPct val="75000"/>
              <a:buFontTx/>
              <a:buNone/>
            </a:pPr>
            <a:r>
              <a:rPr lang="en-GB" altLang="en-US" sz="1400" b="1" dirty="0">
                <a:solidFill>
                  <a:srgbClr val="002060"/>
                </a:solidFill>
                <a:latin typeface="Verdana" panose="020B0604030504040204" pitchFamily="34" charset="0"/>
              </a:rPr>
              <a:t>Smart factory with integrated AI. </a:t>
            </a:r>
          </a:p>
        </p:txBody>
      </p:sp>
      <p:sp>
        <p:nvSpPr>
          <p:cNvPr id="9" name="Rectangle 4">
            <a:extLst>
              <a:ext uri="{FF2B5EF4-FFF2-40B4-BE49-F238E27FC236}">
                <a16:creationId xmlns:a16="http://schemas.microsoft.com/office/drawing/2014/main" id="{F07623A2-DB08-42D9-8860-8BCE5616576A}"/>
              </a:ext>
            </a:extLst>
          </p:cNvPr>
          <p:cNvSpPr>
            <a:spLocks noChangeArrowheads="1"/>
          </p:cNvSpPr>
          <p:nvPr/>
        </p:nvSpPr>
        <p:spPr bwMode="auto">
          <a:xfrm>
            <a:off x="9294813" y="5794375"/>
            <a:ext cx="24018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GB" altLang="sl-SI" sz="1000" i="1" dirty="0">
                <a:solidFill>
                  <a:srgbClr val="000000"/>
                </a:solidFill>
              </a:rPr>
              <a:t>Source: Jay Lee, Jaskaran Singh, Moslem </a:t>
            </a:r>
            <a:r>
              <a:rPr lang="en-GB" altLang="sl-SI" sz="1000" i="1" dirty="0" err="1">
                <a:solidFill>
                  <a:srgbClr val="000000"/>
                </a:solidFill>
              </a:rPr>
              <a:t>Azamfar</a:t>
            </a:r>
            <a:r>
              <a:rPr lang="en-GB" altLang="sl-SI" sz="1000" i="1" dirty="0">
                <a:solidFill>
                  <a:srgbClr val="000000"/>
                </a:solidFill>
              </a:rPr>
              <a:t>, Industrial Artificial Intelligence</a:t>
            </a:r>
          </a:p>
        </p:txBody>
      </p:sp>
      <p:sp>
        <p:nvSpPr>
          <p:cNvPr id="10" name="Pravokotnik 9">
            <a:extLst>
              <a:ext uri="{FF2B5EF4-FFF2-40B4-BE49-F238E27FC236}">
                <a16:creationId xmlns:a16="http://schemas.microsoft.com/office/drawing/2014/main" id="{8CF03E07-5358-410A-A758-EE59B32911AD}"/>
              </a:ext>
            </a:extLst>
          </p:cNvPr>
          <p:cNvSpPr>
            <a:spLocks noChangeArrowheads="1"/>
          </p:cNvSpPr>
          <p:nvPr/>
        </p:nvSpPr>
        <p:spPr bwMode="auto">
          <a:xfrm>
            <a:off x="6611938" y="1192213"/>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GB" altLang="en-US" sz="1400" b="1" dirty="0">
                <a:solidFill>
                  <a:srgbClr val="002060"/>
                </a:solidFill>
                <a:latin typeface="Verdana" panose="020B0604030504040204" pitchFamily="34" charset="0"/>
              </a:rPr>
              <a:t>Machine learning instead of programming</a:t>
            </a:r>
            <a:endParaRPr lang="en-GB" altLang="sl-SI" sz="1400" dirty="0">
              <a:solidFill>
                <a:srgbClr val="000000"/>
              </a:solidFill>
            </a:endParaRPr>
          </a:p>
        </p:txBody>
      </p:sp>
      <p:sp>
        <p:nvSpPr>
          <p:cNvPr id="11" name="Pravokotnik 2">
            <a:extLst>
              <a:ext uri="{FF2B5EF4-FFF2-40B4-BE49-F238E27FC236}">
                <a16:creationId xmlns:a16="http://schemas.microsoft.com/office/drawing/2014/main" id="{0FB01A3F-723B-4667-B4D1-741B4AFD033E}"/>
              </a:ext>
            </a:extLst>
          </p:cNvPr>
          <p:cNvSpPr>
            <a:spLocks noChangeArrowheads="1"/>
          </p:cNvSpPr>
          <p:nvPr/>
        </p:nvSpPr>
        <p:spPr bwMode="auto">
          <a:xfrm>
            <a:off x="682625" y="116205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en-GB" altLang="en-US" sz="1400" b="1" dirty="0">
                <a:solidFill>
                  <a:srgbClr val="002060"/>
                </a:solidFill>
                <a:latin typeface="Verdana" panose="020B0604030504040204" pitchFamily="34" charset="0"/>
              </a:rPr>
              <a:t>Big data in Smart factory</a:t>
            </a:r>
            <a:endParaRPr lang="en-GB" altLang="sl-SI" sz="1400" dirty="0">
              <a:solidFill>
                <a:srgbClr val="000000"/>
              </a:solidFill>
            </a:endParaRPr>
          </a:p>
        </p:txBody>
      </p:sp>
      <p:sp>
        <p:nvSpPr>
          <p:cNvPr id="12" name="Puščica dol 9">
            <a:extLst>
              <a:ext uri="{FF2B5EF4-FFF2-40B4-BE49-F238E27FC236}">
                <a16:creationId xmlns:a16="http://schemas.microsoft.com/office/drawing/2014/main" id="{3C151B1E-A1D5-44D6-A7BB-BFA5306B18C3}"/>
              </a:ext>
            </a:extLst>
          </p:cNvPr>
          <p:cNvSpPr/>
          <p:nvPr/>
        </p:nvSpPr>
        <p:spPr>
          <a:xfrm rot="16200000">
            <a:off x="5178425" y="2224088"/>
            <a:ext cx="1112838" cy="33496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9874" tIns="34940" rIns="69874" bIns="34940" anchor="ctr"/>
          <a:lstStyle/>
          <a:p>
            <a:pPr algn="ctr" defTabSz="698695" eaLnBrk="1" hangingPunct="1">
              <a:defRPr/>
            </a:pPr>
            <a:endParaRPr lang="sl-SI" sz="1836">
              <a:solidFill>
                <a:prstClr val="white"/>
              </a:solidFill>
            </a:endParaRPr>
          </a:p>
        </p:txBody>
      </p:sp>
      <p:sp>
        <p:nvSpPr>
          <p:cNvPr id="13" name="Rectangle 4">
            <a:extLst>
              <a:ext uri="{FF2B5EF4-FFF2-40B4-BE49-F238E27FC236}">
                <a16:creationId xmlns:a16="http://schemas.microsoft.com/office/drawing/2014/main" id="{4A60997F-0A89-473C-93D2-E7A3ADAB8ECA}"/>
              </a:ext>
            </a:extLst>
          </p:cNvPr>
          <p:cNvSpPr>
            <a:spLocks noChangeArrowheads="1"/>
          </p:cNvSpPr>
          <p:nvPr/>
        </p:nvSpPr>
        <p:spPr bwMode="auto">
          <a:xfrm>
            <a:off x="9326563" y="5470525"/>
            <a:ext cx="26955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r>
              <a:rPr lang="sl-SI" altLang="sl-SI" sz="1000" i="1" dirty="0" err="1">
                <a:solidFill>
                  <a:srgbClr val="000000"/>
                </a:solidFill>
              </a:rPr>
              <a:t>Source</a:t>
            </a:r>
            <a:r>
              <a:rPr lang="sl-SI" altLang="sl-SI" sz="1000" i="1" dirty="0">
                <a:solidFill>
                  <a:srgbClr val="000000"/>
                </a:solidFill>
              </a:rPr>
              <a:t>: FUJITSU</a:t>
            </a:r>
            <a:r>
              <a:rPr lang="en-US" altLang="sl-SI" sz="1000" i="1" dirty="0">
                <a:solidFill>
                  <a:srgbClr val="000000"/>
                </a:solidFill>
              </a:rPr>
              <a:t> </a:t>
            </a:r>
          </a:p>
        </p:txBody>
      </p:sp>
      <mc:AlternateContent xmlns:mc="http://schemas.openxmlformats.org/markup-compatibility/2006" xmlns:p14="http://schemas.microsoft.com/office/powerpoint/2010/main">
        <mc:Choice Requires="p14">
          <p:contentPart p14:bwMode="auto" r:id="rId5">
            <p14:nvContentPartPr>
              <p14:cNvPr id="3" name="Rokopis 2">
                <a:extLst>
                  <a:ext uri="{FF2B5EF4-FFF2-40B4-BE49-F238E27FC236}">
                    <a16:creationId xmlns:a16="http://schemas.microsoft.com/office/drawing/2014/main" id="{13444D7F-616E-4B36-9978-64B7B8AAB1C8}"/>
                  </a:ext>
                </a:extLst>
              </p14:cNvPr>
              <p14:cNvContentPartPr/>
              <p14:nvPr/>
            </p14:nvContentPartPr>
            <p14:xfrm>
              <a:off x="5038920" y="1458720"/>
              <a:ext cx="6384600" cy="2348280"/>
            </p14:xfrm>
          </p:contentPart>
        </mc:Choice>
        <mc:Fallback xmlns="">
          <p:pic>
            <p:nvPicPr>
              <p:cNvPr id="3" name="Rokopis 2">
                <a:extLst>
                  <a:ext uri="{FF2B5EF4-FFF2-40B4-BE49-F238E27FC236}">
                    <a16:creationId xmlns:a16="http://schemas.microsoft.com/office/drawing/2014/main" id="{13444D7F-616E-4B36-9978-64B7B8AAB1C8}"/>
                  </a:ext>
                </a:extLst>
              </p:cNvPr>
              <p:cNvPicPr/>
              <p:nvPr/>
            </p:nvPicPr>
            <p:blipFill>
              <a:blip r:embed="rId6"/>
              <a:stretch>
                <a:fillRect/>
              </a:stretch>
            </p:blipFill>
            <p:spPr>
              <a:xfrm>
                <a:off x="5029560" y="1449360"/>
                <a:ext cx="6403320" cy="2367000"/>
              </a:xfrm>
              <a:prstGeom prst="rect">
                <a:avLst/>
              </a:prstGeom>
            </p:spPr>
          </p:pic>
        </mc:Fallback>
      </mc:AlternateContent>
      <p:sp>
        <p:nvSpPr>
          <p:cNvPr id="14" name="Pravokotnik 13">
            <a:extLst>
              <a:ext uri="{FF2B5EF4-FFF2-40B4-BE49-F238E27FC236}">
                <a16:creationId xmlns:a16="http://schemas.microsoft.com/office/drawing/2014/main" id="{F6307858-D910-4818-8E46-D219CE322DD7}"/>
              </a:ext>
            </a:extLst>
          </p:cNvPr>
          <p:cNvSpPr/>
          <p:nvPr/>
        </p:nvSpPr>
        <p:spPr>
          <a:xfrm>
            <a:off x="438132" y="4233428"/>
            <a:ext cx="2131546" cy="646331"/>
          </a:xfrm>
          <a:prstGeom prst="rect">
            <a:avLst/>
          </a:prstGeom>
          <a:noFill/>
        </p:spPr>
        <p:txBody>
          <a:bodyPr wrap="none" lIns="91440" tIns="45720" rIns="91440" bIns="45720">
            <a:spAutoFit/>
          </a:bodyPr>
          <a:lstStyle/>
          <a:p>
            <a:pPr algn="ctr"/>
            <a:r>
              <a:rPr lang="en-GB" sz="3600" b="1" cap="none" spc="0" dirty="0">
                <a:ln w="22225">
                  <a:solidFill>
                    <a:schemeClr val="accent2"/>
                  </a:solidFill>
                  <a:prstDash val="solid"/>
                </a:ln>
                <a:solidFill>
                  <a:schemeClr val="accent2">
                    <a:lumMod val="40000"/>
                    <a:lumOff val="60000"/>
                  </a:schemeClr>
                </a:solidFill>
                <a:effectLst/>
              </a:rPr>
              <a:t>Important</a:t>
            </a:r>
          </a:p>
        </p:txBody>
      </p:sp>
    </p:spTree>
    <p:extLst>
      <p:ext uri="{BB962C8B-B14F-4D97-AF65-F5344CB8AC3E}">
        <p14:creationId xmlns:p14="http://schemas.microsoft.com/office/powerpoint/2010/main" val="426581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animBg="1"/>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B77FB1-4109-4F01-8E4A-944E16637BB6}"/>
              </a:ext>
            </a:extLst>
          </p:cNvPr>
          <p:cNvSpPr>
            <a:spLocks noGrp="1"/>
          </p:cNvSpPr>
          <p:nvPr>
            <p:ph type="title"/>
          </p:nvPr>
        </p:nvSpPr>
        <p:spPr/>
        <p:txBody>
          <a:bodyPr/>
          <a:lstStyle/>
          <a:p>
            <a:r>
              <a:rPr lang="en-GB" dirty="0"/>
              <a:t>The essence of the Smart Factory vision</a:t>
            </a:r>
          </a:p>
        </p:txBody>
      </p:sp>
      <p:sp>
        <p:nvSpPr>
          <p:cNvPr id="3" name="Označba mesta vsebine 2">
            <a:extLst>
              <a:ext uri="{FF2B5EF4-FFF2-40B4-BE49-F238E27FC236}">
                <a16:creationId xmlns:a16="http://schemas.microsoft.com/office/drawing/2014/main" id="{43809E30-D804-44EA-83EE-63998D893A32}"/>
              </a:ext>
            </a:extLst>
          </p:cNvPr>
          <p:cNvSpPr>
            <a:spLocks noGrp="1"/>
          </p:cNvSpPr>
          <p:nvPr>
            <p:ph idx="1"/>
          </p:nvPr>
        </p:nvSpPr>
        <p:spPr/>
        <p:txBody>
          <a:bodyPr>
            <a:normAutofit/>
          </a:bodyPr>
          <a:lstStyle/>
          <a:p>
            <a:r>
              <a:rPr lang="en-GB" sz="2600" dirty="0"/>
              <a:t>It is a factory that helps people and machines-devices to perform tasks with the help of systems that work in the background.</a:t>
            </a:r>
          </a:p>
          <a:p>
            <a:endParaRPr lang="en-GB" sz="2600" dirty="0"/>
          </a:p>
          <a:p>
            <a:r>
              <a:rPr lang="en-GB" sz="2600" dirty="0"/>
              <a:t>These systems perform their tasks on the basis of information obtained from the physical (process parameters) and virtual world (simulation models, decision agents, documents in electronic form, etc.).</a:t>
            </a:r>
          </a:p>
          <a:p>
            <a:endParaRPr lang="en-GB" sz="2600" dirty="0"/>
          </a:p>
          <a:p>
            <a:r>
              <a:rPr lang="en-GB" sz="2600" dirty="0"/>
              <a:t>Based on the IoE (Internet of Everything - IoT + </a:t>
            </a:r>
            <a:r>
              <a:rPr lang="en-GB" sz="2600" dirty="0" err="1"/>
              <a:t>IoP</a:t>
            </a:r>
            <a:r>
              <a:rPr lang="en-GB" sz="2600" dirty="0"/>
              <a:t>), the smart factory enables the connection of people, things and data </a:t>
            </a:r>
            <a:r>
              <a:rPr lang="sl-SI" sz="2600" dirty="0">
                <a:sym typeface="Wingdings" panose="05000000000000000000" pitchFamily="2" charset="2"/>
              </a:rPr>
              <a:t></a:t>
            </a:r>
            <a:r>
              <a:rPr lang="en-GB" sz="2600" dirty="0"/>
              <a:t> a new way of organizing and managing industrial processes.</a:t>
            </a:r>
          </a:p>
        </p:txBody>
      </p:sp>
      <mc:AlternateContent xmlns:mc="http://schemas.openxmlformats.org/markup-compatibility/2006" xmlns:p14="http://schemas.microsoft.com/office/powerpoint/2010/main">
        <mc:Choice Requires="p14">
          <p:contentPart p14:bwMode="auto" r:id="rId2">
            <p14:nvContentPartPr>
              <p14:cNvPr id="4" name="Rokopis 3">
                <a:extLst>
                  <a:ext uri="{FF2B5EF4-FFF2-40B4-BE49-F238E27FC236}">
                    <a16:creationId xmlns:a16="http://schemas.microsoft.com/office/drawing/2014/main" id="{9E845B3E-E821-4938-BE75-2E20AD0AC74E}"/>
                  </a:ext>
                </a:extLst>
              </p14:cNvPr>
              <p14:cNvContentPartPr/>
              <p14:nvPr/>
            </p14:nvContentPartPr>
            <p14:xfrm>
              <a:off x="2559600" y="1772640"/>
              <a:ext cx="6293160" cy="3184920"/>
            </p14:xfrm>
          </p:contentPart>
        </mc:Choice>
        <mc:Fallback xmlns="">
          <p:pic>
            <p:nvPicPr>
              <p:cNvPr id="4" name="Rokopis 3">
                <a:extLst>
                  <a:ext uri="{FF2B5EF4-FFF2-40B4-BE49-F238E27FC236}">
                    <a16:creationId xmlns:a16="http://schemas.microsoft.com/office/drawing/2014/main" id="{9E845B3E-E821-4938-BE75-2E20AD0AC74E}"/>
                  </a:ext>
                </a:extLst>
              </p:cNvPr>
              <p:cNvPicPr/>
              <p:nvPr/>
            </p:nvPicPr>
            <p:blipFill>
              <a:blip r:embed="rId3"/>
              <a:stretch>
                <a:fillRect/>
              </a:stretch>
            </p:blipFill>
            <p:spPr>
              <a:xfrm>
                <a:off x="2550240" y="1763280"/>
                <a:ext cx="6311880" cy="3203640"/>
              </a:xfrm>
              <a:prstGeom prst="rect">
                <a:avLst/>
              </a:prstGeom>
            </p:spPr>
          </p:pic>
        </mc:Fallback>
      </mc:AlternateContent>
      <p:sp>
        <p:nvSpPr>
          <p:cNvPr id="5" name="Pravokotnik 4">
            <a:extLst>
              <a:ext uri="{FF2B5EF4-FFF2-40B4-BE49-F238E27FC236}">
                <a16:creationId xmlns:a16="http://schemas.microsoft.com/office/drawing/2014/main" id="{B4CA10CD-2B85-427C-BF42-AEF03B5E249B}"/>
              </a:ext>
            </a:extLst>
          </p:cNvPr>
          <p:cNvSpPr/>
          <p:nvPr/>
        </p:nvSpPr>
        <p:spPr>
          <a:xfrm>
            <a:off x="9803195" y="123652"/>
            <a:ext cx="2131546" cy="646331"/>
          </a:xfrm>
          <a:prstGeom prst="rect">
            <a:avLst/>
          </a:prstGeom>
          <a:noFill/>
        </p:spPr>
        <p:txBody>
          <a:bodyPr wrap="none" lIns="91440" tIns="45720" rIns="91440" bIns="45720">
            <a:spAutoFit/>
          </a:bodyPr>
          <a:lstStyle/>
          <a:p>
            <a:pPr algn="ctr"/>
            <a:r>
              <a:rPr lang="en-GB" sz="3600" b="1" cap="none" spc="0" dirty="0">
                <a:ln w="22225">
                  <a:solidFill>
                    <a:schemeClr val="accent2"/>
                  </a:solidFill>
                  <a:prstDash val="solid"/>
                </a:ln>
                <a:solidFill>
                  <a:schemeClr val="accent2">
                    <a:lumMod val="40000"/>
                    <a:lumOff val="60000"/>
                  </a:schemeClr>
                </a:solidFill>
                <a:effectLst/>
              </a:rPr>
              <a:t>Important</a:t>
            </a:r>
          </a:p>
        </p:txBody>
      </p:sp>
    </p:spTree>
    <p:extLst>
      <p:ext uri="{BB962C8B-B14F-4D97-AF65-F5344CB8AC3E}">
        <p14:creationId xmlns:p14="http://schemas.microsoft.com/office/powerpoint/2010/main" val="417954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CB933A-FB80-414E-AFA6-8256A67C25CF}"/>
              </a:ext>
            </a:extLst>
          </p:cNvPr>
          <p:cNvSpPr>
            <a:spLocks noGrp="1"/>
          </p:cNvSpPr>
          <p:nvPr>
            <p:ph type="title"/>
          </p:nvPr>
        </p:nvSpPr>
        <p:spPr/>
        <p:txBody>
          <a:bodyPr/>
          <a:lstStyle/>
          <a:p>
            <a:pPr algn="l"/>
            <a:r>
              <a:rPr lang="en-GB" dirty="0"/>
              <a:t>RAPIDITY / SPEED </a:t>
            </a:r>
          </a:p>
        </p:txBody>
      </p:sp>
      <p:pic>
        <p:nvPicPr>
          <p:cNvPr id="4" name="Slika 1">
            <a:extLst>
              <a:ext uri="{FF2B5EF4-FFF2-40B4-BE49-F238E27FC236}">
                <a16:creationId xmlns:a16="http://schemas.microsoft.com/office/drawing/2014/main" id="{59118C59-4126-4C1A-AD41-9FDE9DAB93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91440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avokotnik 2">
            <a:extLst>
              <a:ext uri="{FF2B5EF4-FFF2-40B4-BE49-F238E27FC236}">
                <a16:creationId xmlns:a16="http://schemas.microsoft.com/office/drawing/2014/main" id="{226B5D2C-2757-44A9-8D63-277C5DB7E586}"/>
              </a:ext>
            </a:extLst>
          </p:cNvPr>
          <p:cNvSpPr>
            <a:spLocks noChangeArrowheads="1"/>
          </p:cNvSpPr>
          <p:nvPr/>
        </p:nvSpPr>
        <p:spPr bwMode="auto">
          <a:xfrm>
            <a:off x="228600" y="572452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r>
              <a:rPr lang="en-GB" altLang="sl-SI" dirty="0"/>
              <a:t>What is the world record at the F1 wheel exchange?</a:t>
            </a:r>
          </a:p>
        </p:txBody>
      </p:sp>
      <p:sp>
        <p:nvSpPr>
          <p:cNvPr id="6" name="Rectangle 6">
            <a:extLst>
              <a:ext uri="{FF2B5EF4-FFF2-40B4-BE49-F238E27FC236}">
                <a16:creationId xmlns:a16="http://schemas.microsoft.com/office/drawing/2014/main" id="{A6FE726E-D2AF-4F6A-BC8D-6E338CCE9BBE}"/>
              </a:ext>
            </a:extLst>
          </p:cNvPr>
          <p:cNvSpPr>
            <a:spLocks noChangeArrowheads="1"/>
          </p:cNvSpPr>
          <p:nvPr/>
        </p:nvSpPr>
        <p:spPr bwMode="auto">
          <a:xfrm>
            <a:off x="9582150" y="1206500"/>
            <a:ext cx="227965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53" tIns="45625" rIns="91253" bIns="45625">
            <a:spAutoFit/>
          </a:bodyPr>
          <a:lstStyle>
            <a:lvl1pPr defTabSz="911225">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122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1225">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1225">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1225">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sl-SI" sz="6000" dirty="0"/>
              <a:t>1.82 s</a:t>
            </a:r>
          </a:p>
        </p:txBody>
      </p:sp>
      <p:sp>
        <p:nvSpPr>
          <p:cNvPr id="7" name="Pravokotnik 7">
            <a:extLst>
              <a:ext uri="{FF2B5EF4-FFF2-40B4-BE49-F238E27FC236}">
                <a16:creationId xmlns:a16="http://schemas.microsoft.com/office/drawing/2014/main" id="{39A52AF0-28F3-4335-9104-37956288F7AA}"/>
              </a:ext>
            </a:extLst>
          </p:cNvPr>
          <p:cNvSpPr>
            <a:spLocks noChangeArrowheads="1"/>
          </p:cNvSpPr>
          <p:nvPr/>
        </p:nvSpPr>
        <p:spPr bwMode="auto">
          <a:xfrm>
            <a:off x="9583738" y="2473324"/>
            <a:ext cx="23923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GB" altLang="en-US" sz="2000" i="1" dirty="0"/>
              <a:t>Max Verstappen, Red Bull</a:t>
            </a:r>
          </a:p>
        </p:txBody>
      </p:sp>
      <mc:AlternateContent xmlns:mc="http://schemas.openxmlformats.org/markup-compatibility/2006" xmlns:p14="http://schemas.microsoft.com/office/powerpoint/2010/main">
        <mc:Choice Requires="p14">
          <p:contentPart p14:bwMode="auto" r:id="rId4">
            <p14:nvContentPartPr>
              <p14:cNvPr id="21" name="Rokopis 20">
                <a:extLst>
                  <a:ext uri="{FF2B5EF4-FFF2-40B4-BE49-F238E27FC236}">
                    <a16:creationId xmlns:a16="http://schemas.microsoft.com/office/drawing/2014/main" id="{59EDE756-8016-4F59-9484-B901D976F9D4}"/>
                  </a:ext>
                </a:extLst>
              </p14:cNvPr>
              <p14:cNvContentPartPr/>
              <p14:nvPr/>
            </p14:nvContentPartPr>
            <p14:xfrm>
              <a:off x="10421440" y="3503240"/>
              <a:ext cx="583200" cy="430200"/>
            </p14:xfrm>
          </p:contentPart>
        </mc:Choice>
        <mc:Fallback xmlns="">
          <p:pic>
            <p:nvPicPr>
              <p:cNvPr id="21" name="Rokopis 20">
                <a:extLst>
                  <a:ext uri="{FF2B5EF4-FFF2-40B4-BE49-F238E27FC236}">
                    <a16:creationId xmlns:a16="http://schemas.microsoft.com/office/drawing/2014/main" id="{59EDE756-8016-4F59-9484-B901D976F9D4}"/>
                  </a:ext>
                </a:extLst>
              </p:cNvPr>
              <p:cNvPicPr/>
              <p:nvPr/>
            </p:nvPicPr>
            <p:blipFill>
              <a:blip r:embed="rId5"/>
              <a:stretch>
                <a:fillRect/>
              </a:stretch>
            </p:blipFill>
            <p:spPr>
              <a:xfrm>
                <a:off x="10412800" y="3494248"/>
                <a:ext cx="600840" cy="44782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 name="Rokopis 21">
                <a:extLst>
                  <a:ext uri="{FF2B5EF4-FFF2-40B4-BE49-F238E27FC236}">
                    <a16:creationId xmlns:a16="http://schemas.microsoft.com/office/drawing/2014/main" id="{0F69BBCA-0D67-4023-9E3B-AC42CFFBF0BB}"/>
                  </a:ext>
                </a:extLst>
              </p14:cNvPr>
              <p14:cNvContentPartPr/>
              <p14:nvPr/>
            </p14:nvContentPartPr>
            <p14:xfrm>
              <a:off x="9714040" y="3568760"/>
              <a:ext cx="610200" cy="443520"/>
            </p14:xfrm>
          </p:contentPart>
        </mc:Choice>
        <mc:Fallback xmlns="">
          <p:pic>
            <p:nvPicPr>
              <p:cNvPr id="22" name="Rokopis 21">
                <a:extLst>
                  <a:ext uri="{FF2B5EF4-FFF2-40B4-BE49-F238E27FC236}">
                    <a16:creationId xmlns:a16="http://schemas.microsoft.com/office/drawing/2014/main" id="{0F69BBCA-0D67-4023-9E3B-AC42CFFBF0BB}"/>
                  </a:ext>
                </a:extLst>
              </p:cNvPr>
              <p:cNvPicPr/>
              <p:nvPr/>
            </p:nvPicPr>
            <p:blipFill>
              <a:blip r:embed="rId7"/>
              <a:stretch>
                <a:fillRect/>
              </a:stretch>
            </p:blipFill>
            <p:spPr>
              <a:xfrm>
                <a:off x="9705400" y="3559760"/>
                <a:ext cx="627840" cy="461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1" name="Rokopis 40">
                <a:extLst>
                  <a:ext uri="{FF2B5EF4-FFF2-40B4-BE49-F238E27FC236}">
                    <a16:creationId xmlns:a16="http://schemas.microsoft.com/office/drawing/2014/main" id="{3F9348BB-BC83-4B03-9663-19A9BDB10DAE}"/>
                  </a:ext>
                </a:extLst>
              </p14:cNvPr>
              <p14:cNvContentPartPr/>
              <p14:nvPr/>
            </p14:nvContentPartPr>
            <p14:xfrm>
              <a:off x="10468240" y="5073560"/>
              <a:ext cx="164160" cy="298080"/>
            </p14:xfrm>
          </p:contentPart>
        </mc:Choice>
        <mc:Fallback xmlns="">
          <p:pic>
            <p:nvPicPr>
              <p:cNvPr id="41" name="Rokopis 40">
                <a:extLst>
                  <a:ext uri="{FF2B5EF4-FFF2-40B4-BE49-F238E27FC236}">
                    <a16:creationId xmlns:a16="http://schemas.microsoft.com/office/drawing/2014/main" id="{3F9348BB-BC83-4B03-9663-19A9BDB10DAE}"/>
                  </a:ext>
                </a:extLst>
              </p:cNvPr>
              <p:cNvPicPr/>
              <p:nvPr/>
            </p:nvPicPr>
            <p:blipFill>
              <a:blip r:embed="rId9"/>
              <a:stretch>
                <a:fillRect/>
              </a:stretch>
            </p:blipFill>
            <p:spPr>
              <a:xfrm>
                <a:off x="10459240" y="5064920"/>
                <a:ext cx="18180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2" name="Rokopis 41">
                <a:extLst>
                  <a:ext uri="{FF2B5EF4-FFF2-40B4-BE49-F238E27FC236}">
                    <a16:creationId xmlns:a16="http://schemas.microsoft.com/office/drawing/2014/main" id="{C5ED5306-4A8F-4D81-82D6-E0A9223B2774}"/>
                  </a:ext>
                </a:extLst>
              </p14:cNvPr>
              <p14:cNvContentPartPr/>
              <p14:nvPr/>
            </p14:nvContentPartPr>
            <p14:xfrm>
              <a:off x="9883240" y="4076360"/>
              <a:ext cx="1887120" cy="830520"/>
            </p14:xfrm>
          </p:contentPart>
        </mc:Choice>
        <mc:Fallback xmlns="">
          <p:pic>
            <p:nvPicPr>
              <p:cNvPr id="42" name="Rokopis 41">
                <a:extLst>
                  <a:ext uri="{FF2B5EF4-FFF2-40B4-BE49-F238E27FC236}">
                    <a16:creationId xmlns:a16="http://schemas.microsoft.com/office/drawing/2014/main" id="{C5ED5306-4A8F-4D81-82D6-E0A9223B2774}"/>
                  </a:ext>
                </a:extLst>
              </p:cNvPr>
              <p:cNvPicPr/>
              <p:nvPr/>
            </p:nvPicPr>
            <p:blipFill>
              <a:blip r:embed="rId11"/>
              <a:stretch>
                <a:fillRect/>
              </a:stretch>
            </p:blipFill>
            <p:spPr>
              <a:xfrm>
                <a:off x="9874242" y="4067360"/>
                <a:ext cx="1904757" cy="848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1" name="Rokopis 50">
                <a:extLst>
                  <a:ext uri="{FF2B5EF4-FFF2-40B4-BE49-F238E27FC236}">
                    <a16:creationId xmlns:a16="http://schemas.microsoft.com/office/drawing/2014/main" id="{CC712F54-3704-4F22-9C37-AC7D1F6A9671}"/>
                  </a:ext>
                </a:extLst>
              </p14:cNvPr>
              <p14:cNvContentPartPr/>
              <p14:nvPr/>
            </p14:nvContentPartPr>
            <p14:xfrm>
              <a:off x="10934800" y="5476040"/>
              <a:ext cx="259560" cy="307440"/>
            </p14:xfrm>
          </p:contentPart>
        </mc:Choice>
        <mc:Fallback xmlns="">
          <p:pic>
            <p:nvPicPr>
              <p:cNvPr id="51" name="Rokopis 50">
                <a:extLst>
                  <a:ext uri="{FF2B5EF4-FFF2-40B4-BE49-F238E27FC236}">
                    <a16:creationId xmlns:a16="http://schemas.microsoft.com/office/drawing/2014/main" id="{CC712F54-3704-4F22-9C37-AC7D1F6A9671}"/>
                  </a:ext>
                </a:extLst>
              </p:cNvPr>
              <p:cNvPicPr/>
              <p:nvPr/>
            </p:nvPicPr>
            <p:blipFill>
              <a:blip r:embed="rId13"/>
              <a:stretch>
                <a:fillRect/>
              </a:stretch>
            </p:blipFill>
            <p:spPr>
              <a:xfrm>
                <a:off x="10926160" y="5467400"/>
                <a:ext cx="27720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2" name="Rokopis 51">
                <a:extLst>
                  <a:ext uri="{FF2B5EF4-FFF2-40B4-BE49-F238E27FC236}">
                    <a16:creationId xmlns:a16="http://schemas.microsoft.com/office/drawing/2014/main" id="{E511987E-C72F-4358-9D6A-45790FDC3599}"/>
                  </a:ext>
                </a:extLst>
              </p14:cNvPr>
              <p14:cNvContentPartPr/>
              <p14:nvPr/>
            </p14:nvContentPartPr>
            <p14:xfrm>
              <a:off x="10118320" y="5490440"/>
              <a:ext cx="701640" cy="393840"/>
            </p14:xfrm>
          </p:contentPart>
        </mc:Choice>
        <mc:Fallback xmlns="">
          <p:pic>
            <p:nvPicPr>
              <p:cNvPr id="52" name="Rokopis 51">
                <a:extLst>
                  <a:ext uri="{FF2B5EF4-FFF2-40B4-BE49-F238E27FC236}">
                    <a16:creationId xmlns:a16="http://schemas.microsoft.com/office/drawing/2014/main" id="{E511987E-C72F-4358-9D6A-45790FDC3599}"/>
                  </a:ext>
                </a:extLst>
              </p:cNvPr>
              <p:cNvPicPr/>
              <p:nvPr/>
            </p:nvPicPr>
            <p:blipFill>
              <a:blip r:embed="rId15"/>
              <a:stretch>
                <a:fillRect/>
              </a:stretch>
            </p:blipFill>
            <p:spPr>
              <a:xfrm>
                <a:off x="10109320" y="5481440"/>
                <a:ext cx="719280" cy="411480"/>
              </a:xfrm>
              <a:prstGeom prst="rect">
                <a:avLst/>
              </a:prstGeom>
            </p:spPr>
          </p:pic>
        </mc:Fallback>
      </mc:AlternateContent>
      <p:sp>
        <p:nvSpPr>
          <p:cNvPr id="13" name="Pravokotnik 12">
            <a:extLst>
              <a:ext uri="{FF2B5EF4-FFF2-40B4-BE49-F238E27FC236}">
                <a16:creationId xmlns:a16="http://schemas.microsoft.com/office/drawing/2014/main" id="{B75450E1-EF0D-4001-89A6-8F8F569A3AAA}"/>
              </a:ext>
            </a:extLst>
          </p:cNvPr>
          <p:cNvSpPr/>
          <p:nvPr/>
        </p:nvSpPr>
        <p:spPr>
          <a:xfrm>
            <a:off x="9612276" y="5750729"/>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72546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7C9ED1A-F584-4C9E-8511-911A1DDE1C2B}"/>
              </a:ext>
            </a:extLst>
          </p:cNvPr>
          <p:cNvSpPr>
            <a:spLocks noGrp="1"/>
          </p:cNvSpPr>
          <p:nvPr>
            <p:ph type="title"/>
          </p:nvPr>
        </p:nvSpPr>
        <p:spPr/>
        <p:txBody>
          <a:bodyPr>
            <a:normAutofit/>
          </a:bodyPr>
          <a:lstStyle/>
          <a:p>
            <a:pPr algn="l"/>
            <a:r>
              <a:rPr lang="en-GB" dirty="0"/>
              <a:t>Seven steps towards the Smart Factory</a:t>
            </a:r>
          </a:p>
        </p:txBody>
      </p:sp>
      <p:sp>
        <p:nvSpPr>
          <p:cNvPr id="3" name="Označba mesta vsebine 2">
            <a:extLst>
              <a:ext uri="{FF2B5EF4-FFF2-40B4-BE49-F238E27FC236}">
                <a16:creationId xmlns:a16="http://schemas.microsoft.com/office/drawing/2014/main" id="{B6901B6E-AB3F-4815-BDB0-89ED1CEDC2D8}"/>
              </a:ext>
            </a:extLst>
          </p:cNvPr>
          <p:cNvSpPr>
            <a:spLocks noGrp="1"/>
          </p:cNvSpPr>
          <p:nvPr>
            <p:ph idx="1"/>
          </p:nvPr>
        </p:nvSpPr>
        <p:spPr>
          <a:xfrm>
            <a:off x="524126" y="1244516"/>
            <a:ext cx="11137237" cy="4896544"/>
          </a:xfrm>
        </p:spPr>
        <p:txBody>
          <a:bodyPr>
            <a:noAutofit/>
          </a:bodyPr>
          <a:lstStyle/>
          <a:p>
            <a:pPr marL="514350" indent="-514350">
              <a:buFont typeface="+mj-lt"/>
              <a:buAutoNum type="arabicPeriod"/>
            </a:pPr>
            <a:r>
              <a:rPr lang="en-GB" sz="2600" dirty="0"/>
              <a:t>Bring people who know what I4.0 technologies enable for a common table - an interdisciplinary team.</a:t>
            </a:r>
          </a:p>
          <a:p>
            <a:pPr>
              <a:buFont typeface="+mj-lt"/>
              <a:buAutoNum type="arabicPeriod"/>
            </a:pPr>
            <a:endParaRPr lang="en-GB" sz="800" dirty="0"/>
          </a:p>
          <a:p>
            <a:pPr marL="514350" indent="-514350">
              <a:buFont typeface="+mj-lt"/>
              <a:buAutoNum type="arabicPeriod"/>
            </a:pPr>
            <a:r>
              <a:rPr lang="en-GB" sz="2600" dirty="0"/>
              <a:t>Find a common language - due to a lot of terms, technologies, areas, etc. the "Babylonian linguistic confusion" can arise. Therefore, we need to focus on the actual problems which we want to solve and leave out the technological or business jargon.</a:t>
            </a:r>
          </a:p>
          <a:p>
            <a:pPr>
              <a:buFont typeface="+mj-lt"/>
              <a:buAutoNum type="arabicPeriod"/>
            </a:pPr>
            <a:endParaRPr lang="en-GB" sz="800" dirty="0"/>
          </a:p>
          <a:p>
            <a:pPr marL="514350" indent="-514350">
              <a:buFont typeface="+mj-lt"/>
              <a:buAutoNum type="arabicPeriod"/>
            </a:pPr>
            <a:r>
              <a:rPr lang="en-GB" sz="2600" dirty="0"/>
              <a:t>Define business objectives - do not get lost in technological details. </a:t>
            </a:r>
            <a:r>
              <a:rPr lang="en-GB" sz="2600" dirty="0" err="1"/>
              <a:t>Eg</a:t>
            </a:r>
            <a:r>
              <a:rPr lang="en-GB" sz="2600" dirty="0"/>
              <a:t>: What can we do to make our customer more satisfied? Does more flexibility help us to sell? etc.</a:t>
            </a:r>
          </a:p>
          <a:p>
            <a:pPr>
              <a:buFont typeface="+mj-lt"/>
              <a:buAutoNum type="arabicPeriod"/>
            </a:pPr>
            <a:endParaRPr lang="en-GB" sz="800" dirty="0"/>
          </a:p>
          <a:p>
            <a:pPr marL="514350" indent="-514350">
              <a:buFont typeface="+mj-lt"/>
              <a:buAutoNum type="arabicPeriod"/>
            </a:pPr>
            <a:r>
              <a:rPr lang="en-GB" sz="2600" dirty="0"/>
              <a:t>Define the ideal business goal. </a:t>
            </a:r>
            <a:r>
              <a:rPr lang="en-GB" sz="2600" dirty="0" err="1"/>
              <a:t>Eg</a:t>
            </a:r>
            <a:r>
              <a:rPr lang="en-GB" sz="2600" dirty="0"/>
              <a:t>: Shorter lead time from product design to delivery!</a:t>
            </a:r>
          </a:p>
        </p:txBody>
      </p:sp>
      <p:sp>
        <p:nvSpPr>
          <p:cNvPr id="4" name="Pravokotnik 3">
            <a:extLst>
              <a:ext uri="{FF2B5EF4-FFF2-40B4-BE49-F238E27FC236}">
                <a16:creationId xmlns:a16="http://schemas.microsoft.com/office/drawing/2014/main" id="{8B616214-EC97-4252-9641-936BDD9C1D14}"/>
              </a:ext>
            </a:extLst>
          </p:cNvPr>
          <p:cNvSpPr/>
          <p:nvPr/>
        </p:nvSpPr>
        <p:spPr>
          <a:xfrm>
            <a:off x="9803195" y="123652"/>
            <a:ext cx="2131546" cy="646331"/>
          </a:xfrm>
          <a:prstGeom prst="rect">
            <a:avLst/>
          </a:prstGeom>
          <a:noFill/>
        </p:spPr>
        <p:txBody>
          <a:bodyPr wrap="none" lIns="91440" tIns="45720" rIns="91440" bIns="45720">
            <a:spAutoFit/>
          </a:bodyPr>
          <a:lstStyle/>
          <a:p>
            <a:pPr algn="ctr"/>
            <a:r>
              <a:rPr lang="en-GB" sz="3600" b="1" cap="none" spc="0" dirty="0">
                <a:ln w="22225">
                  <a:solidFill>
                    <a:schemeClr val="accent2"/>
                  </a:solidFill>
                  <a:prstDash val="solid"/>
                </a:ln>
                <a:solidFill>
                  <a:schemeClr val="accent2">
                    <a:lumMod val="40000"/>
                    <a:lumOff val="60000"/>
                  </a:schemeClr>
                </a:solidFill>
                <a:effectLst/>
              </a:rPr>
              <a:t>Important</a:t>
            </a:r>
          </a:p>
        </p:txBody>
      </p:sp>
    </p:spTree>
    <p:extLst>
      <p:ext uri="{BB962C8B-B14F-4D97-AF65-F5344CB8AC3E}">
        <p14:creationId xmlns:p14="http://schemas.microsoft.com/office/powerpoint/2010/main" val="272246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7C9ED1A-F584-4C9E-8511-911A1DDE1C2B}"/>
              </a:ext>
            </a:extLst>
          </p:cNvPr>
          <p:cNvSpPr>
            <a:spLocks noGrp="1"/>
          </p:cNvSpPr>
          <p:nvPr>
            <p:ph type="title"/>
          </p:nvPr>
        </p:nvSpPr>
        <p:spPr/>
        <p:txBody>
          <a:bodyPr>
            <a:normAutofit/>
          </a:bodyPr>
          <a:lstStyle/>
          <a:p>
            <a:pPr algn="l"/>
            <a:r>
              <a:rPr lang="en-GB" dirty="0"/>
              <a:t>Seven steps towards the Smart Factory</a:t>
            </a:r>
          </a:p>
        </p:txBody>
      </p:sp>
      <p:sp>
        <p:nvSpPr>
          <p:cNvPr id="3" name="Označba mesta vsebine 2">
            <a:extLst>
              <a:ext uri="{FF2B5EF4-FFF2-40B4-BE49-F238E27FC236}">
                <a16:creationId xmlns:a16="http://schemas.microsoft.com/office/drawing/2014/main" id="{B6901B6E-AB3F-4815-BDB0-89ED1CEDC2D8}"/>
              </a:ext>
            </a:extLst>
          </p:cNvPr>
          <p:cNvSpPr>
            <a:spLocks noGrp="1"/>
          </p:cNvSpPr>
          <p:nvPr>
            <p:ph idx="1"/>
          </p:nvPr>
        </p:nvSpPr>
        <p:spPr>
          <a:xfrm>
            <a:off x="524126" y="1244516"/>
            <a:ext cx="11137237" cy="4896544"/>
          </a:xfrm>
        </p:spPr>
        <p:txBody>
          <a:bodyPr>
            <a:noAutofit/>
          </a:bodyPr>
          <a:lstStyle/>
          <a:p>
            <a:pPr marL="514350" indent="-514350">
              <a:buFont typeface="+mj-lt"/>
              <a:buAutoNum type="arabicPeriod" startAt="5"/>
            </a:pPr>
            <a:r>
              <a:rPr lang="en-GB" sz="2600" dirty="0"/>
              <a:t>Estimate the costs and benefits and develop an investment plan!</a:t>
            </a:r>
          </a:p>
          <a:p>
            <a:pPr marL="514350" indent="-514350">
              <a:buFont typeface="+mj-lt"/>
              <a:buAutoNum type="arabicPeriod" startAt="5"/>
            </a:pPr>
            <a:endParaRPr lang="en-GB" sz="2600" dirty="0"/>
          </a:p>
          <a:p>
            <a:pPr marL="514350" indent="-514350">
              <a:buFont typeface="+mj-lt"/>
              <a:buAutoNum type="arabicPeriod" startAt="5"/>
            </a:pPr>
            <a:r>
              <a:rPr lang="en-GB" sz="2600" dirty="0"/>
              <a:t>Defining technologies that can enable us to achieve our goal according to the estimated costs and benefits - using steps 1 to 5, we can usually solve a large part of the task, and at the same time identify the technologies and areas, which are missing.</a:t>
            </a:r>
          </a:p>
          <a:p>
            <a:pPr marL="514350" indent="-514350">
              <a:buFont typeface="+mj-lt"/>
              <a:buAutoNum type="arabicPeriod" startAt="5"/>
            </a:pPr>
            <a:endParaRPr lang="en-GB" sz="2600" dirty="0"/>
          </a:p>
          <a:p>
            <a:pPr marL="514350" indent="-514350">
              <a:buFont typeface="+mj-lt"/>
              <a:buAutoNum type="arabicPeriod" startAt="5"/>
            </a:pPr>
            <a:r>
              <a:rPr lang="en-GB" sz="2600" dirty="0"/>
              <a:t>Implementation and continual improvements. </a:t>
            </a:r>
          </a:p>
        </p:txBody>
      </p:sp>
      <p:sp>
        <p:nvSpPr>
          <p:cNvPr id="5" name="Pravokotnik 4">
            <a:extLst>
              <a:ext uri="{FF2B5EF4-FFF2-40B4-BE49-F238E27FC236}">
                <a16:creationId xmlns:a16="http://schemas.microsoft.com/office/drawing/2014/main" id="{93730CC0-D635-4AB8-B7BC-6B1A7BF35CA4}"/>
              </a:ext>
            </a:extLst>
          </p:cNvPr>
          <p:cNvSpPr/>
          <p:nvPr/>
        </p:nvSpPr>
        <p:spPr>
          <a:xfrm>
            <a:off x="9803195" y="123652"/>
            <a:ext cx="2131546" cy="646331"/>
          </a:xfrm>
          <a:prstGeom prst="rect">
            <a:avLst/>
          </a:prstGeom>
          <a:noFill/>
        </p:spPr>
        <p:txBody>
          <a:bodyPr wrap="none" lIns="91440" tIns="45720" rIns="91440" bIns="45720">
            <a:spAutoFit/>
          </a:bodyPr>
          <a:lstStyle/>
          <a:p>
            <a:pPr algn="ctr"/>
            <a:r>
              <a:rPr lang="en-GB" sz="3600" b="1" cap="none" spc="0" dirty="0">
                <a:ln w="22225">
                  <a:solidFill>
                    <a:schemeClr val="accent2"/>
                  </a:solidFill>
                  <a:prstDash val="solid"/>
                </a:ln>
                <a:solidFill>
                  <a:schemeClr val="accent2">
                    <a:lumMod val="40000"/>
                    <a:lumOff val="60000"/>
                  </a:schemeClr>
                </a:solidFill>
                <a:effectLst/>
              </a:rPr>
              <a:t>Important</a:t>
            </a:r>
          </a:p>
        </p:txBody>
      </p:sp>
    </p:spTree>
    <p:extLst>
      <p:ext uri="{BB962C8B-B14F-4D97-AF65-F5344CB8AC3E}">
        <p14:creationId xmlns:p14="http://schemas.microsoft.com/office/powerpoint/2010/main" val="185131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A58FA7-FFCB-4F28-AF70-B2A35B3C3AF0}"/>
              </a:ext>
            </a:extLst>
          </p:cNvPr>
          <p:cNvSpPr>
            <a:spLocks noGrp="1"/>
          </p:cNvSpPr>
          <p:nvPr>
            <p:ph type="title"/>
          </p:nvPr>
        </p:nvSpPr>
        <p:spPr/>
        <p:txBody>
          <a:bodyPr/>
          <a:lstStyle/>
          <a:p>
            <a:r>
              <a:rPr lang="en-GB"/>
              <a:t>Smart manufacturing of the future</a:t>
            </a:r>
          </a:p>
        </p:txBody>
      </p:sp>
      <p:sp>
        <p:nvSpPr>
          <p:cNvPr id="3" name="Označba mesta vsebine 2">
            <a:extLst>
              <a:ext uri="{FF2B5EF4-FFF2-40B4-BE49-F238E27FC236}">
                <a16:creationId xmlns:a16="http://schemas.microsoft.com/office/drawing/2014/main" id="{B538C4B9-DF57-4AE8-AE6F-4A2E1124D5C7}"/>
              </a:ext>
            </a:extLst>
          </p:cNvPr>
          <p:cNvSpPr>
            <a:spLocks noGrp="1"/>
          </p:cNvSpPr>
          <p:nvPr>
            <p:ph idx="1"/>
          </p:nvPr>
        </p:nvSpPr>
        <p:spPr/>
        <p:txBody>
          <a:bodyPr/>
          <a:lstStyle/>
          <a:p>
            <a:r>
              <a:rPr lang="en-GB"/>
              <a:t>Increasing the flexibility of systems and machines.</a:t>
            </a:r>
          </a:p>
          <a:p>
            <a:endParaRPr lang="en-GB"/>
          </a:p>
          <a:p>
            <a:r>
              <a:rPr lang="en-GB"/>
              <a:t>Modular, flexible automation concepts.</a:t>
            </a:r>
          </a:p>
          <a:p>
            <a:endParaRPr lang="en-GB"/>
          </a:p>
          <a:p>
            <a:r>
              <a:rPr lang="en-GB"/>
              <a:t>Ideal use of production resources.</a:t>
            </a:r>
          </a:p>
          <a:p>
            <a:endParaRPr lang="en-GB"/>
          </a:p>
          <a:p>
            <a:r>
              <a:rPr lang="en-GB"/>
              <a:t>Short flow times:</a:t>
            </a:r>
          </a:p>
          <a:p>
            <a:pPr lvl="1"/>
            <a:r>
              <a:rPr lang="en-GB"/>
              <a:t>from input materials to delivery,</a:t>
            </a:r>
          </a:p>
          <a:p>
            <a:pPr lvl="1"/>
            <a:r>
              <a:rPr lang="en-GB"/>
              <a:t>from order to machine.</a:t>
            </a:r>
          </a:p>
          <a:p>
            <a:endParaRPr lang="en-GB"/>
          </a:p>
          <a:p>
            <a:r>
              <a:rPr lang="en-GB"/>
              <a:t>Energy-optimized production.</a:t>
            </a:r>
          </a:p>
        </p:txBody>
      </p:sp>
      <p:sp>
        <p:nvSpPr>
          <p:cNvPr id="5" name="PoljeZBesedilom 4">
            <a:extLst>
              <a:ext uri="{FF2B5EF4-FFF2-40B4-BE49-F238E27FC236}">
                <a16:creationId xmlns:a16="http://schemas.microsoft.com/office/drawing/2014/main" id="{47284BF4-99CD-48C5-B7EB-F6774BA5BB18}"/>
              </a:ext>
            </a:extLst>
          </p:cNvPr>
          <p:cNvSpPr txBox="1"/>
          <p:nvPr/>
        </p:nvSpPr>
        <p:spPr>
          <a:xfrm>
            <a:off x="7234989" y="3615171"/>
            <a:ext cx="4058653" cy="2246769"/>
          </a:xfrm>
          <a:prstGeom prst="rect">
            <a:avLst/>
          </a:prstGeom>
          <a:noFill/>
        </p:spPr>
        <p:txBody>
          <a:bodyPr wrap="square">
            <a:spAutoFit/>
          </a:bodyPr>
          <a:lstStyle/>
          <a:p>
            <a:r>
              <a:rPr lang="en-GB" sz="2800">
                <a:solidFill>
                  <a:srgbClr val="C00000"/>
                </a:solidFill>
              </a:rPr>
              <a:t>SOLUTION:</a:t>
            </a:r>
          </a:p>
          <a:p>
            <a:r>
              <a:rPr lang="en-GB" sz="2800">
                <a:solidFill>
                  <a:srgbClr val="C00000"/>
                </a:solidFill>
              </a:rPr>
              <a:t>Integration of horizontal value-added processes and vertical business processes.</a:t>
            </a:r>
          </a:p>
        </p:txBody>
      </p:sp>
      <mc:AlternateContent xmlns:mc="http://schemas.openxmlformats.org/markup-compatibility/2006" xmlns:p14="http://schemas.microsoft.com/office/powerpoint/2010/main">
        <mc:Choice Requires="p14">
          <p:contentPart p14:bwMode="auto" r:id="rId2">
            <p14:nvContentPartPr>
              <p14:cNvPr id="4" name="Rokopis 3">
                <a:extLst>
                  <a:ext uri="{FF2B5EF4-FFF2-40B4-BE49-F238E27FC236}">
                    <a16:creationId xmlns:a16="http://schemas.microsoft.com/office/drawing/2014/main" id="{D6E03CCA-536C-47F2-9344-D868D1E681D2}"/>
                  </a:ext>
                </a:extLst>
              </p14:cNvPr>
              <p14:cNvContentPartPr/>
              <p14:nvPr/>
            </p14:nvContentPartPr>
            <p14:xfrm>
              <a:off x="567720" y="5564880"/>
              <a:ext cx="327240" cy="451080"/>
            </p14:xfrm>
          </p:contentPart>
        </mc:Choice>
        <mc:Fallback xmlns="">
          <p:pic>
            <p:nvPicPr>
              <p:cNvPr id="4" name="Rokopis 3">
                <a:extLst>
                  <a:ext uri="{FF2B5EF4-FFF2-40B4-BE49-F238E27FC236}">
                    <a16:creationId xmlns:a16="http://schemas.microsoft.com/office/drawing/2014/main" id="{D6E03CCA-536C-47F2-9344-D868D1E681D2}"/>
                  </a:ext>
                </a:extLst>
              </p:cNvPr>
              <p:cNvPicPr/>
              <p:nvPr/>
            </p:nvPicPr>
            <p:blipFill>
              <a:blip r:embed="rId3"/>
              <a:stretch>
                <a:fillRect/>
              </a:stretch>
            </p:blipFill>
            <p:spPr>
              <a:xfrm>
                <a:off x="558360" y="5555520"/>
                <a:ext cx="345960" cy="469800"/>
              </a:xfrm>
              <a:prstGeom prst="rect">
                <a:avLst/>
              </a:prstGeom>
            </p:spPr>
          </p:pic>
        </mc:Fallback>
      </mc:AlternateContent>
      <p:sp>
        <p:nvSpPr>
          <p:cNvPr id="7" name="Pravokotnik 6">
            <a:extLst>
              <a:ext uri="{FF2B5EF4-FFF2-40B4-BE49-F238E27FC236}">
                <a16:creationId xmlns:a16="http://schemas.microsoft.com/office/drawing/2014/main" id="{F2F20025-323C-42DF-A876-508B3C80F4C6}"/>
              </a:ext>
            </a:extLst>
          </p:cNvPr>
          <p:cNvSpPr/>
          <p:nvPr/>
        </p:nvSpPr>
        <p:spPr>
          <a:xfrm>
            <a:off x="9803195" y="123652"/>
            <a:ext cx="2131546" cy="646331"/>
          </a:xfrm>
          <a:prstGeom prst="rect">
            <a:avLst/>
          </a:prstGeom>
          <a:noFill/>
        </p:spPr>
        <p:txBody>
          <a:bodyPr wrap="none" lIns="91440" tIns="45720" rIns="91440" bIns="45720">
            <a:spAutoFit/>
          </a:bodyPr>
          <a:lstStyle/>
          <a:p>
            <a:pPr algn="ctr"/>
            <a:r>
              <a:rPr lang="en-GB" sz="3600" b="1" cap="none" spc="0" dirty="0">
                <a:ln w="22225">
                  <a:solidFill>
                    <a:schemeClr val="accent2"/>
                  </a:solidFill>
                  <a:prstDash val="solid"/>
                </a:ln>
                <a:solidFill>
                  <a:schemeClr val="accent2">
                    <a:lumMod val="40000"/>
                    <a:lumOff val="60000"/>
                  </a:schemeClr>
                </a:solidFill>
                <a:effectLst/>
              </a:rPr>
              <a:t>Important</a:t>
            </a:r>
          </a:p>
        </p:txBody>
      </p:sp>
    </p:spTree>
    <p:extLst>
      <p:ext uri="{BB962C8B-B14F-4D97-AF65-F5344CB8AC3E}">
        <p14:creationId xmlns:p14="http://schemas.microsoft.com/office/powerpoint/2010/main" val="173948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632681-33E3-4000-9244-399966D78713}"/>
              </a:ext>
            </a:extLst>
          </p:cNvPr>
          <p:cNvSpPr>
            <a:spLocks noGrp="1"/>
          </p:cNvSpPr>
          <p:nvPr>
            <p:ph type="title"/>
          </p:nvPr>
        </p:nvSpPr>
        <p:spPr/>
        <p:txBody>
          <a:bodyPr>
            <a:normAutofit/>
          </a:bodyPr>
          <a:lstStyle/>
          <a:p>
            <a:pPr algn="l"/>
            <a:r>
              <a:rPr lang="en-GB" dirty="0"/>
              <a:t>Business functions and the Smart Factory concept</a:t>
            </a:r>
          </a:p>
        </p:txBody>
      </p:sp>
      <p:pic>
        <p:nvPicPr>
          <p:cNvPr id="4" name="Slika 3">
            <a:extLst>
              <a:ext uri="{FF2B5EF4-FFF2-40B4-BE49-F238E27FC236}">
                <a16:creationId xmlns:a16="http://schemas.microsoft.com/office/drawing/2014/main" id="{4AA7AE56-85A8-4C6F-80AC-23830FC261AF}"/>
              </a:ext>
            </a:extLst>
          </p:cNvPr>
          <p:cNvPicPr>
            <a:picLocks noChangeAspect="1"/>
          </p:cNvPicPr>
          <p:nvPr/>
        </p:nvPicPr>
        <p:blipFill>
          <a:blip r:embed="rId2">
            <a:extLst>
              <a:ext uri="{28A0092B-C50C-407E-A947-70E740481C1C}">
                <a14:useLocalDpi xmlns:a14="http://schemas.microsoft.com/office/drawing/2010/main" val="0"/>
              </a:ext>
            </a:extLst>
          </a:blip>
          <a:srcRect l="1224" t="8781" r="7953" b="7268"/>
          <a:stretch>
            <a:fillRect/>
          </a:stretch>
        </p:blipFill>
        <p:spPr bwMode="auto">
          <a:xfrm>
            <a:off x="3436938" y="977900"/>
            <a:ext cx="8283575"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9C68FFC0-0566-4CAD-9419-F1090F07DBCB}"/>
              </a:ext>
            </a:extLst>
          </p:cNvPr>
          <p:cNvSpPr txBox="1">
            <a:spLocks noChangeArrowheads="1"/>
          </p:cNvSpPr>
          <p:nvPr/>
        </p:nvSpPr>
        <p:spPr bwMode="auto">
          <a:xfrm>
            <a:off x="228600" y="1323975"/>
            <a:ext cx="33718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800" b="1" dirty="0">
                <a:solidFill>
                  <a:srgbClr val="002060"/>
                </a:solidFill>
                <a:latin typeface="Arial" panose="020B0604020202020204" pitchFamily="34" charset="0"/>
              </a:rPr>
              <a:t>ERP</a:t>
            </a:r>
            <a:r>
              <a:rPr lang="en-GB" altLang="en-US" sz="1800" dirty="0">
                <a:solidFill>
                  <a:srgbClr val="002060"/>
                </a:solidFill>
                <a:latin typeface="Arial" panose="020B0604020202020204" pitchFamily="34" charset="0"/>
              </a:rPr>
              <a:t> – Enterprise Resource Planning </a:t>
            </a:r>
          </a:p>
          <a:p>
            <a:pPr eaLnBrk="1" hangingPunct="1">
              <a:lnSpc>
                <a:spcPct val="100000"/>
              </a:lnSpc>
              <a:spcBef>
                <a:spcPct val="0"/>
              </a:spcBef>
              <a:buFontTx/>
              <a:buNone/>
            </a:pPr>
            <a:endParaRPr lang="en-GB" altLang="en-US" sz="1800" dirty="0">
              <a:solidFill>
                <a:srgbClr val="002060"/>
              </a:solidFill>
              <a:latin typeface="Arial" panose="020B0604020202020204" pitchFamily="34" charset="0"/>
            </a:endParaRPr>
          </a:p>
          <a:p>
            <a:pPr eaLnBrk="1" hangingPunct="1">
              <a:lnSpc>
                <a:spcPct val="100000"/>
              </a:lnSpc>
              <a:spcBef>
                <a:spcPct val="0"/>
              </a:spcBef>
              <a:buFontTx/>
              <a:buNone/>
            </a:pPr>
            <a:r>
              <a:rPr lang="en-GB" altLang="en-US" sz="1800" b="1" dirty="0">
                <a:solidFill>
                  <a:srgbClr val="002060"/>
                </a:solidFill>
                <a:latin typeface="Arial" panose="020B0604020202020204" pitchFamily="34" charset="0"/>
              </a:rPr>
              <a:t>MES</a:t>
            </a:r>
            <a:r>
              <a:rPr lang="en-GB" altLang="en-US" sz="1800" dirty="0">
                <a:solidFill>
                  <a:srgbClr val="002060"/>
                </a:solidFill>
                <a:latin typeface="Arial" panose="020B0604020202020204" pitchFamily="34" charset="0"/>
              </a:rPr>
              <a:t> – Manufacturing Execution System</a:t>
            </a:r>
          </a:p>
          <a:p>
            <a:pPr eaLnBrk="1" hangingPunct="1">
              <a:lnSpc>
                <a:spcPct val="100000"/>
              </a:lnSpc>
              <a:spcBef>
                <a:spcPct val="0"/>
              </a:spcBef>
              <a:buFontTx/>
              <a:buNone/>
            </a:pPr>
            <a:endParaRPr lang="en-GB" altLang="en-US" sz="1800" dirty="0">
              <a:solidFill>
                <a:srgbClr val="002060"/>
              </a:solidFill>
              <a:latin typeface="Arial" panose="020B0604020202020204" pitchFamily="34" charset="0"/>
            </a:endParaRPr>
          </a:p>
          <a:p>
            <a:pPr eaLnBrk="1" hangingPunct="1">
              <a:lnSpc>
                <a:spcPct val="100000"/>
              </a:lnSpc>
              <a:spcBef>
                <a:spcPct val="0"/>
              </a:spcBef>
              <a:buFontTx/>
              <a:buNone/>
            </a:pPr>
            <a:r>
              <a:rPr lang="en-GB" altLang="en-US" sz="1800" b="1" dirty="0">
                <a:solidFill>
                  <a:srgbClr val="002060"/>
                </a:solidFill>
                <a:latin typeface="Arial" panose="020B0604020202020204" pitchFamily="34" charset="0"/>
              </a:rPr>
              <a:t>SCADA</a:t>
            </a:r>
            <a:r>
              <a:rPr lang="sl-SI" altLang="en-US" sz="1800" dirty="0">
                <a:solidFill>
                  <a:srgbClr val="002060"/>
                </a:solidFill>
                <a:latin typeface="Arial" panose="020B0604020202020204" pitchFamily="34" charset="0"/>
              </a:rPr>
              <a:t> </a:t>
            </a:r>
            <a:r>
              <a:rPr lang="en-GB" altLang="en-US" sz="1800" dirty="0">
                <a:solidFill>
                  <a:srgbClr val="002060"/>
                </a:solidFill>
                <a:latin typeface="Arial" panose="020B0604020202020204" pitchFamily="34" charset="0"/>
              </a:rPr>
              <a:t>- Supervisory Control And Data System</a:t>
            </a:r>
          </a:p>
          <a:p>
            <a:pPr eaLnBrk="1" hangingPunct="1">
              <a:lnSpc>
                <a:spcPct val="100000"/>
              </a:lnSpc>
              <a:spcBef>
                <a:spcPct val="0"/>
              </a:spcBef>
              <a:buFontTx/>
              <a:buNone/>
            </a:pPr>
            <a:endParaRPr lang="en-GB" altLang="en-US" sz="1800" dirty="0">
              <a:solidFill>
                <a:srgbClr val="002060"/>
              </a:solidFill>
              <a:latin typeface="Arial" panose="020B0604020202020204" pitchFamily="34" charset="0"/>
            </a:endParaRPr>
          </a:p>
          <a:p>
            <a:pPr eaLnBrk="1" hangingPunct="1">
              <a:lnSpc>
                <a:spcPct val="100000"/>
              </a:lnSpc>
              <a:spcBef>
                <a:spcPct val="0"/>
              </a:spcBef>
              <a:buFontTx/>
              <a:buNone/>
            </a:pPr>
            <a:r>
              <a:rPr lang="en-GB" altLang="en-US" sz="1800" b="1" dirty="0">
                <a:solidFill>
                  <a:srgbClr val="002060"/>
                </a:solidFill>
                <a:latin typeface="Arial" panose="020B0604020202020204" pitchFamily="34" charset="0"/>
              </a:rPr>
              <a:t>DOUBLE LOOP MNG </a:t>
            </a:r>
            <a:r>
              <a:rPr lang="en-GB" altLang="en-US" sz="1800" dirty="0">
                <a:solidFill>
                  <a:srgbClr val="002060"/>
                </a:solidFill>
                <a:latin typeface="Arial" panose="020B0604020202020204" pitchFamily="34" charset="0"/>
              </a:rPr>
              <a:t>– Double Loop Management</a:t>
            </a:r>
          </a:p>
          <a:p>
            <a:pPr eaLnBrk="1" hangingPunct="1">
              <a:lnSpc>
                <a:spcPct val="100000"/>
              </a:lnSpc>
              <a:spcBef>
                <a:spcPct val="0"/>
              </a:spcBef>
              <a:buFontTx/>
              <a:buNone/>
            </a:pPr>
            <a:endParaRPr lang="en-GB" altLang="en-US" sz="1800" dirty="0">
              <a:solidFill>
                <a:srgbClr val="002060"/>
              </a:solidFill>
              <a:latin typeface="Arial" panose="020B0604020202020204" pitchFamily="34" charset="0"/>
            </a:endParaRPr>
          </a:p>
          <a:p>
            <a:pPr eaLnBrk="1" hangingPunct="1">
              <a:lnSpc>
                <a:spcPct val="100000"/>
              </a:lnSpc>
              <a:spcBef>
                <a:spcPct val="0"/>
              </a:spcBef>
              <a:buFontTx/>
              <a:buNone/>
            </a:pPr>
            <a:r>
              <a:rPr lang="en-GB" altLang="en-US" sz="1800" b="1" dirty="0">
                <a:solidFill>
                  <a:srgbClr val="002060"/>
                </a:solidFill>
                <a:latin typeface="Arial" panose="020B0604020202020204" pitchFamily="34" charset="0"/>
              </a:rPr>
              <a:t>PLM</a:t>
            </a:r>
            <a:r>
              <a:rPr lang="en-GB" altLang="en-US" sz="1800" dirty="0">
                <a:solidFill>
                  <a:srgbClr val="002060"/>
                </a:solidFill>
                <a:latin typeface="Arial" panose="020B0604020202020204" pitchFamily="34" charset="0"/>
              </a:rPr>
              <a:t> – Product Lifecycle Management</a:t>
            </a:r>
          </a:p>
        </p:txBody>
      </p:sp>
      <p:sp>
        <p:nvSpPr>
          <p:cNvPr id="6" name="Pravokotnik 5">
            <a:extLst>
              <a:ext uri="{FF2B5EF4-FFF2-40B4-BE49-F238E27FC236}">
                <a16:creationId xmlns:a16="http://schemas.microsoft.com/office/drawing/2014/main" id="{0A6E1C7D-C43D-477E-A936-A35BCB9E9E09}"/>
              </a:ext>
            </a:extLst>
          </p:cNvPr>
          <p:cNvSpPr/>
          <p:nvPr/>
        </p:nvSpPr>
        <p:spPr>
          <a:xfrm>
            <a:off x="9803195" y="123652"/>
            <a:ext cx="2131546" cy="646331"/>
          </a:xfrm>
          <a:prstGeom prst="rect">
            <a:avLst/>
          </a:prstGeom>
          <a:noFill/>
        </p:spPr>
        <p:txBody>
          <a:bodyPr wrap="none" lIns="91440" tIns="45720" rIns="91440" bIns="45720">
            <a:spAutoFit/>
          </a:bodyPr>
          <a:lstStyle/>
          <a:p>
            <a:pPr algn="ctr"/>
            <a:r>
              <a:rPr lang="en-GB" sz="3600" b="1" cap="none" spc="0" dirty="0">
                <a:ln w="22225">
                  <a:solidFill>
                    <a:schemeClr val="accent2"/>
                  </a:solidFill>
                  <a:prstDash val="solid"/>
                </a:ln>
                <a:solidFill>
                  <a:schemeClr val="accent2">
                    <a:lumMod val="40000"/>
                    <a:lumOff val="60000"/>
                  </a:schemeClr>
                </a:solidFill>
                <a:effectLst/>
              </a:rPr>
              <a:t>Important</a:t>
            </a:r>
          </a:p>
        </p:txBody>
      </p:sp>
    </p:spTree>
    <p:extLst>
      <p:ext uri="{BB962C8B-B14F-4D97-AF65-F5344CB8AC3E}">
        <p14:creationId xmlns:p14="http://schemas.microsoft.com/office/powerpoint/2010/main" val="366644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DFEEA6E-9850-48D8-8397-E7A52D627C15}"/>
              </a:ext>
            </a:extLst>
          </p:cNvPr>
          <p:cNvSpPr>
            <a:spLocks noGrp="1"/>
          </p:cNvSpPr>
          <p:nvPr>
            <p:ph type="title"/>
          </p:nvPr>
        </p:nvSpPr>
        <p:spPr>
          <a:xfrm>
            <a:off x="527381" y="274638"/>
            <a:ext cx="9889099" cy="634082"/>
          </a:xfrm>
        </p:spPr>
        <p:txBody>
          <a:bodyPr>
            <a:normAutofit/>
          </a:bodyPr>
          <a:lstStyle/>
          <a:p>
            <a:pPr algn="l"/>
            <a:r>
              <a:rPr lang="en-GB" dirty="0"/>
              <a:t>T. Ohno: “Shortening lead time by eliminating waste”</a:t>
            </a:r>
          </a:p>
        </p:txBody>
      </p:sp>
      <p:sp>
        <p:nvSpPr>
          <p:cNvPr id="4" name="Rectangle 2">
            <a:extLst>
              <a:ext uri="{FF2B5EF4-FFF2-40B4-BE49-F238E27FC236}">
                <a16:creationId xmlns:a16="http://schemas.microsoft.com/office/drawing/2014/main" id="{1129E3D0-C438-4814-A5DE-060999388799}"/>
              </a:ext>
            </a:extLst>
          </p:cNvPr>
          <p:cNvSpPr txBox="1">
            <a:spLocks noChangeArrowheads="1"/>
          </p:cNvSpPr>
          <p:nvPr/>
        </p:nvSpPr>
        <p:spPr>
          <a:xfrm>
            <a:off x="1289050" y="133350"/>
            <a:ext cx="9359900" cy="7397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endParaRPr lang="en-GB" altLang="en-US" sz="2800" dirty="0">
              <a:solidFill>
                <a:srgbClr val="002060"/>
              </a:solidFill>
            </a:endParaRPr>
          </a:p>
        </p:txBody>
      </p:sp>
      <p:sp>
        <p:nvSpPr>
          <p:cNvPr id="5" name="Rectangle 3">
            <a:extLst>
              <a:ext uri="{FF2B5EF4-FFF2-40B4-BE49-F238E27FC236}">
                <a16:creationId xmlns:a16="http://schemas.microsoft.com/office/drawing/2014/main" id="{67E6D295-6A85-4164-84A3-986D2C627B83}"/>
              </a:ext>
            </a:extLst>
          </p:cNvPr>
          <p:cNvSpPr txBox="1">
            <a:spLocks noChangeArrowheads="1"/>
          </p:cNvSpPr>
          <p:nvPr/>
        </p:nvSpPr>
        <p:spPr>
          <a:xfrm>
            <a:off x="7658100" y="1289050"/>
            <a:ext cx="2774950" cy="4438650"/>
          </a:xfrm>
          <a:prstGeom prst="rect">
            <a:avLst/>
          </a:prstGeom>
        </p:spPr>
        <p:txBody>
          <a:bodyPr vert="horz" lIns="91440" tIns="45720" rIns="91440" bIns="45720" rtlCol="0">
            <a:normAutofit/>
          </a:bodyPr>
          <a:lstStyle>
            <a:lvl1pPr marL="342900" indent="-342900" algn="just"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buFontTx/>
              <a:buNone/>
            </a:pPr>
            <a:r>
              <a:rPr lang="en-GB" altLang="en-US" dirty="0"/>
              <a:t>Focus of </a:t>
            </a:r>
            <a:r>
              <a:rPr lang="en-GB" altLang="en-US" u="sng" dirty="0"/>
              <a:t>traditional improvements</a:t>
            </a:r>
            <a:r>
              <a:rPr lang="en-GB" altLang="en-US" dirty="0"/>
              <a:t>: Reduce cycle time, Work harder, Add people, Add equipment….</a:t>
            </a:r>
          </a:p>
          <a:p>
            <a:pPr algn="l">
              <a:buFontTx/>
              <a:buNone/>
            </a:pPr>
            <a:endParaRPr lang="en-GB" altLang="en-US" dirty="0"/>
          </a:p>
          <a:p>
            <a:pPr algn="l">
              <a:buFontTx/>
              <a:buNone/>
            </a:pPr>
            <a:r>
              <a:rPr lang="en-GB" altLang="en-US" u="sng" dirty="0"/>
              <a:t>Eliminating waste</a:t>
            </a:r>
            <a:r>
              <a:rPr lang="en-GB" altLang="en-US" dirty="0"/>
              <a:t> is the focus for a lean deployment!</a:t>
            </a:r>
          </a:p>
        </p:txBody>
      </p:sp>
      <p:sp>
        <p:nvSpPr>
          <p:cNvPr id="6" name="Rectangle 4">
            <a:extLst>
              <a:ext uri="{FF2B5EF4-FFF2-40B4-BE49-F238E27FC236}">
                <a16:creationId xmlns:a16="http://schemas.microsoft.com/office/drawing/2014/main" id="{17A85A08-50F4-407D-B064-EF780B544C9B}"/>
              </a:ext>
            </a:extLst>
          </p:cNvPr>
          <p:cNvSpPr>
            <a:spLocks noChangeArrowheads="1"/>
          </p:cNvSpPr>
          <p:nvPr/>
        </p:nvSpPr>
        <p:spPr bwMode="auto">
          <a:xfrm>
            <a:off x="5299075" y="2454275"/>
            <a:ext cx="1560513" cy="3908425"/>
          </a:xfrm>
          <a:prstGeom prst="rect">
            <a:avLst/>
          </a:prstGeom>
          <a:solidFill>
            <a:srgbClr val="FF0000">
              <a:alpha val="58823"/>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09" tIns="41657" rIns="83309" bIns="41657" anchor="ctr"/>
          <a:lstStyle>
            <a:lvl1pPr defTabSz="831850">
              <a:spcBef>
                <a:spcPct val="20000"/>
              </a:spcBef>
              <a:buChar char="•"/>
              <a:defRPr sz="2200">
                <a:solidFill>
                  <a:schemeClr val="tx1"/>
                </a:solidFill>
                <a:latin typeface="Arial Unicode MS" pitchFamily="34" charset="-128"/>
              </a:defRPr>
            </a:lvl1pPr>
            <a:lvl2pPr marL="742950" indent="-285750" defTabSz="831850">
              <a:spcBef>
                <a:spcPct val="20000"/>
              </a:spcBef>
              <a:buChar char="–"/>
              <a:defRPr sz="2200">
                <a:solidFill>
                  <a:schemeClr val="tx1"/>
                </a:solidFill>
                <a:latin typeface="Arial Unicode MS" pitchFamily="34" charset="-128"/>
              </a:defRPr>
            </a:lvl2pPr>
            <a:lvl3pPr marL="1143000" indent="-228600" defTabSz="831850">
              <a:spcBef>
                <a:spcPct val="20000"/>
              </a:spcBef>
              <a:buChar char="•"/>
              <a:defRPr sz="2400">
                <a:solidFill>
                  <a:schemeClr val="tx1"/>
                </a:solidFill>
                <a:latin typeface="Arial Unicode MS" pitchFamily="34" charset="-128"/>
              </a:defRPr>
            </a:lvl3pPr>
            <a:lvl4pPr marL="1600200" indent="-228600" defTabSz="831850">
              <a:spcBef>
                <a:spcPct val="20000"/>
              </a:spcBef>
              <a:buChar char="–"/>
              <a:defRPr sz="2000">
                <a:solidFill>
                  <a:schemeClr val="tx1"/>
                </a:solidFill>
                <a:latin typeface="Arial Unicode MS" pitchFamily="34" charset="-128"/>
              </a:defRPr>
            </a:lvl4pPr>
            <a:lvl5pPr marL="2057400" indent="-228600" defTabSz="831850">
              <a:spcBef>
                <a:spcPct val="20000"/>
              </a:spcBef>
              <a:buChar char="»"/>
              <a:defRPr sz="2000">
                <a:solidFill>
                  <a:schemeClr val="tx1"/>
                </a:solidFill>
                <a:latin typeface="Arial Unicode MS" pitchFamily="34" charset="-128"/>
              </a:defRPr>
            </a:lvl5pPr>
            <a:lvl6pPr marL="2514600" indent="-228600" defTabSz="831850" eaLnBrk="0" fontAlgn="base" hangingPunct="0">
              <a:spcBef>
                <a:spcPct val="20000"/>
              </a:spcBef>
              <a:spcAft>
                <a:spcPct val="0"/>
              </a:spcAft>
              <a:buChar char="»"/>
              <a:defRPr sz="2000">
                <a:solidFill>
                  <a:schemeClr val="tx1"/>
                </a:solidFill>
                <a:latin typeface="Arial Unicode MS" pitchFamily="34" charset="-128"/>
              </a:defRPr>
            </a:lvl6pPr>
            <a:lvl7pPr marL="2971800" indent="-228600" defTabSz="831850" eaLnBrk="0" fontAlgn="base" hangingPunct="0">
              <a:spcBef>
                <a:spcPct val="20000"/>
              </a:spcBef>
              <a:spcAft>
                <a:spcPct val="0"/>
              </a:spcAft>
              <a:buChar char="»"/>
              <a:defRPr sz="2000">
                <a:solidFill>
                  <a:schemeClr val="tx1"/>
                </a:solidFill>
                <a:latin typeface="Arial Unicode MS" pitchFamily="34" charset="-128"/>
              </a:defRPr>
            </a:lvl7pPr>
            <a:lvl8pPr marL="3429000" indent="-228600" defTabSz="831850" eaLnBrk="0" fontAlgn="base" hangingPunct="0">
              <a:spcBef>
                <a:spcPct val="20000"/>
              </a:spcBef>
              <a:spcAft>
                <a:spcPct val="0"/>
              </a:spcAft>
              <a:buChar char="»"/>
              <a:defRPr sz="2000">
                <a:solidFill>
                  <a:schemeClr val="tx1"/>
                </a:solidFill>
                <a:latin typeface="Arial Unicode MS" pitchFamily="34" charset="-128"/>
              </a:defRPr>
            </a:lvl8pPr>
            <a:lvl9pPr marL="3886200" indent="-228600" defTabSz="831850" eaLnBrk="0" fontAlgn="base" hangingPunct="0">
              <a:spcBef>
                <a:spcPct val="20000"/>
              </a:spcBef>
              <a:spcAft>
                <a:spcPct val="0"/>
              </a:spcAft>
              <a:buChar char="»"/>
              <a:defRPr sz="2000">
                <a:solidFill>
                  <a:schemeClr val="tx1"/>
                </a:solidFill>
                <a:latin typeface="Arial Unicode MS" pitchFamily="34" charset="-128"/>
              </a:defRPr>
            </a:lvl9pPr>
          </a:lstStyle>
          <a:p>
            <a:pPr eaLnBrk="1" hangingPunct="1">
              <a:spcBef>
                <a:spcPct val="0"/>
              </a:spcBef>
              <a:buFontTx/>
              <a:buNone/>
            </a:pPr>
            <a:endParaRPr lang="en-GB" altLang="en-US" sz="1800" dirty="0">
              <a:solidFill>
                <a:srgbClr val="000000"/>
              </a:solidFill>
              <a:latin typeface="Arial" panose="020B0604020202020204" pitchFamily="34" charset="0"/>
            </a:endParaRPr>
          </a:p>
        </p:txBody>
      </p:sp>
      <p:sp>
        <p:nvSpPr>
          <p:cNvPr id="7" name="Rectangle 5">
            <a:extLst>
              <a:ext uri="{FF2B5EF4-FFF2-40B4-BE49-F238E27FC236}">
                <a16:creationId xmlns:a16="http://schemas.microsoft.com/office/drawing/2014/main" id="{9D7D2E44-AA2D-4733-A2DA-C54219D90A56}"/>
              </a:ext>
            </a:extLst>
          </p:cNvPr>
          <p:cNvSpPr>
            <a:spLocks noChangeArrowheads="1"/>
          </p:cNvSpPr>
          <p:nvPr/>
        </p:nvSpPr>
        <p:spPr bwMode="auto">
          <a:xfrm>
            <a:off x="5299075" y="2043113"/>
            <a:ext cx="1560513" cy="411162"/>
          </a:xfrm>
          <a:prstGeom prst="rect">
            <a:avLst/>
          </a:prstGeom>
          <a:solidFill>
            <a:srgbClr val="00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09" tIns="41657" rIns="83309" bIns="41657" anchor="ctr"/>
          <a:lstStyle>
            <a:lvl1pPr defTabSz="831850">
              <a:spcBef>
                <a:spcPct val="20000"/>
              </a:spcBef>
              <a:buChar char="•"/>
              <a:defRPr sz="2200">
                <a:solidFill>
                  <a:schemeClr val="tx1"/>
                </a:solidFill>
                <a:latin typeface="Arial Unicode MS" pitchFamily="34" charset="-128"/>
              </a:defRPr>
            </a:lvl1pPr>
            <a:lvl2pPr marL="742950" indent="-285750" defTabSz="831850">
              <a:spcBef>
                <a:spcPct val="20000"/>
              </a:spcBef>
              <a:buChar char="–"/>
              <a:defRPr sz="2200">
                <a:solidFill>
                  <a:schemeClr val="tx1"/>
                </a:solidFill>
                <a:latin typeface="Arial Unicode MS" pitchFamily="34" charset="-128"/>
              </a:defRPr>
            </a:lvl2pPr>
            <a:lvl3pPr marL="1143000" indent="-228600" defTabSz="831850">
              <a:spcBef>
                <a:spcPct val="20000"/>
              </a:spcBef>
              <a:buChar char="•"/>
              <a:defRPr sz="2400">
                <a:solidFill>
                  <a:schemeClr val="tx1"/>
                </a:solidFill>
                <a:latin typeface="Arial Unicode MS" pitchFamily="34" charset="-128"/>
              </a:defRPr>
            </a:lvl3pPr>
            <a:lvl4pPr marL="1600200" indent="-228600" defTabSz="831850">
              <a:spcBef>
                <a:spcPct val="20000"/>
              </a:spcBef>
              <a:buChar char="–"/>
              <a:defRPr sz="2000">
                <a:solidFill>
                  <a:schemeClr val="tx1"/>
                </a:solidFill>
                <a:latin typeface="Arial Unicode MS" pitchFamily="34" charset="-128"/>
              </a:defRPr>
            </a:lvl4pPr>
            <a:lvl5pPr marL="2057400" indent="-228600" defTabSz="831850">
              <a:spcBef>
                <a:spcPct val="20000"/>
              </a:spcBef>
              <a:buChar char="»"/>
              <a:defRPr sz="2000">
                <a:solidFill>
                  <a:schemeClr val="tx1"/>
                </a:solidFill>
                <a:latin typeface="Arial Unicode MS" pitchFamily="34" charset="-128"/>
              </a:defRPr>
            </a:lvl5pPr>
            <a:lvl6pPr marL="2514600" indent="-228600" defTabSz="831850" eaLnBrk="0" fontAlgn="base" hangingPunct="0">
              <a:spcBef>
                <a:spcPct val="20000"/>
              </a:spcBef>
              <a:spcAft>
                <a:spcPct val="0"/>
              </a:spcAft>
              <a:buChar char="»"/>
              <a:defRPr sz="2000">
                <a:solidFill>
                  <a:schemeClr val="tx1"/>
                </a:solidFill>
                <a:latin typeface="Arial Unicode MS" pitchFamily="34" charset="-128"/>
              </a:defRPr>
            </a:lvl6pPr>
            <a:lvl7pPr marL="2971800" indent="-228600" defTabSz="831850" eaLnBrk="0" fontAlgn="base" hangingPunct="0">
              <a:spcBef>
                <a:spcPct val="20000"/>
              </a:spcBef>
              <a:spcAft>
                <a:spcPct val="0"/>
              </a:spcAft>
              <a:buChar char="»"/>
              <a:defRPr sz="2000">
                <a:solidFill>
                  <a:schemeClr val="tx1"/>
                </a:solidFill>
                <a:latin typeface="Arial Unicode MS" pitchFamily="34" charset="-128"/>
              </a:defRPr>
            </a:lvl7pPr>
            <a:lvl8pPr marL="3429000" indent="-228600" defTabSz="831850" eaLnBrk="0" fontAlgn="base" hangingPunct="0">
              <a:spcBef>
                <a:spcPct val="20000"/>
              </a:spcBef>
              <a:spcAft>
                <a:spcPct val="0"/>
              </a:spcAft>
              <a:buChar char="»"/>
              <a:defRPr sz="2000">
                <a:solidFill>
                  <a:schemeClr val="tx1"/>
                </a:solidFill>
                <a:latin typeface="Arial Unicode MS" pitchFamily="34" charset="-128"/>
              </a:defRPr>
            </a:lvl8pPr>
            <a:lvl9pPr marL="3886200" indent="-228600" defTabSz="831850" eaLnBrk="0" fontAlgn="base" hangingPunct="0">
              <a:spcBef>
                <a:spcPct val="20000"/>
              </a:spcBef>
              <a:spcAft>
                <a:spcPct val="0"/>
              </a:spcAft>
              <a:buChar char="»"/>
              <a:defRPr sz="2000">
                <a:solidFill>
                  <a:schemeClr val="tx1"/>
                </a:solidFill>
                <a:latin typeface="Arial Unicode MS" pitchFamily="34" charset="-128"/>
              </a:defRPr>
            </a:lvl9pPr>
          </a:lstStyle>
          <a:p>
            <a:pPr eaLnBrk="1" hangingPunct="1">
              <a:spcBef>
                <a:spcPct val="0"/>
              </a:spcBef>
              <a:buFontTx/>
              <a:buNone/>
            </a:pPr>
            <a:endParaRPr lang="en-GB" altLang="en-US" sz="1800" dirty="0">
              <a:solidFill>
                <a:srgbClr val="000000"/>
              </a:solidFill>
              <a:latin typeface="Arial" panose="020B0604020202020204" pitchFamily="34" charset="0"/>
            </a:endParaRPr>
          </a:p>
        </p:txBody>
      </p:sp>
      <p:sp>
        <p:nvSpPr>
          <p:cNvPr id="8" name="Text Box 6">
            <a:extLst>
              <a:ext uri="{FF2B5EF4-FFF2-40B4-BE49-F238E27FC236}">
                <a16:creationId xmlns:a16="http://schemas.microsoft.com/office/drawing/2014/main" id="{E1FD5F2C-48AF-45F5-B06E-BBD0CCD338B0}"/>
              </a:ext>
            </a:extLst>
          </p:cNvPr>
          <p:cNvSpPr txBox="1">
            <a:spLocks noChangeArrowheads="1"/>
          </p:cNvSpPr>
          <p:nvPr/>
        </p:nvSpPr>
        <p:spPr bwMode="auto">
          <a:xfrm>
            <a:off x="5586413" y="3414713"/>
            <a:ext cx="987425" cy="146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93" tIns="41649" rIns="83293" bIns="41649">
            <a:spAutoFit/>
          </a:bodyPr>
          <a:lstStyle>
            <a:lvl1pPr defTabSz="981075">
              <a:spcBef>
                <a:spcPct val="20000"/>
              </a:spcBef>
              <a:buChar char="•"/>
              <a:defRPr sz="2200">
                <a:solidFill>
                  <a:schemeClr val="tx1"/>
                </a:solidFill>
                <a:latin typeface="Arial Unicode MS" pitchFamily="34" charset="-128"/>
              </a:defRPr>
            </a:lvl1pPr>
            <a:lvl2pPr marL="742950" indent="-285750" defTabSz="981075">
              <a:spcBef>
                <a:spcPct val="20000"/>
              </a:spcBef>
              <a:buChar char="–"/>
              <a:defRPr sz="2200">
                <a:solidFill>
                  <a:schemeClr val="tx1"/>
                </a:solidFill>
                <a:latin typeface="Arial Unicode MS" pitchFamily="34" charset="-128"/>
              </a:defRPr>
            </a:lvl2pPr>
            <a:lvl3pPr marL="1143000" indent="-228600" defTabSz="981075">
              <a:spcBef>
                <a:spcPct val="20000"/>
              </a:spcBef>
              <a:buChar char="•"/>
              <a:defRPr sz="2400">
                <a:solidFill>
                  <a:schemeClr val="tx1"/>
                </a:solidFill>
                <a:latin typeface="Arial Unicode MS" pitchFamily="34" charset="-128"/>
              </a:defRPr>
            </a:lvl3pPr>
            <a:lvl4pPr marL="1600200" indent="-228600" defTabSz="981075">
              <a:spcBef>
                <a:spcPct val="20000"/>
              </a:spcBef>
              <a:buChar char="–"/>
              <a:defRPr sz="2000">
                <a:solidFill>
                  <a:schemeClr val="tx1"/>
                </a:solidFill>
                <a:latin typeface="Arial Unicode MS" pitchFamily="34" charset="-128"/>
              </a:defRPr>
            </a:lvl4pPr>
            <a:lvl5pPr marL="2057400" indent="-228600" defTabSz="981075">
              <a:spcBef>
                <a:spcPct val="20000"/>
              </a:spcBef>
              <a:buChar char="»"/>
              <a:defRPr sz="2000">
                <a:solidFill>
                  <a:schemeClr val="tx1"/>
                </a:solidFill>
                <a:latin typeface="Arial Unicode MS" pitchFamily="34" charset="-128"/>
              </a:defRPr>
            </a:lvl5pPr>
            <a:lvl6pPr marL="2514600" indent="-228600" defTabSz="981075" eaLnBrk="0" fontAlgn="base" hangingPunct="0">
              <a:spcBef>
                <a:spcPct val="20000"/>
              </a:spcBef>
              <a:spcAft>
                <a:spcPct val="0"/>
              </a:spcAft>
              <a:buChar char="»"/>
              <a:defRPr sz="2000">
                <a:solidFill>
                  <a:schemeClr val="tx1"/>
                </a:solidFill>
                <a:latin typeface="Arial Unicode MS" pitchFamily="34" charset="-128"/>
              </a:defRPr>
            </a:lvl6pPr>
            <a:lvl7pPr marL="2971800" indent="-228600" defTabSz="981075" eaLnBrk="0" fontAlgn="base" hangingPunct="0">
              <a:spcBef>
                <a:spcPct val="20000"/>
              </a:spcBef>
              <a:spcAft>
                <a:spcPct val="0"/>
              </a:spcAft>
              <a:buChar char="»"/>
              <a:defRPr sz="2000">
                <a:solidFill>
                  <a:schemeClr val="tx1"/>
                </a:solidFill>
                <a:latin typeface="Arial Unicode MS" pitchFamily="34" charset="-128"/>
              </a:defRPr>
            </a:lvl7pPr>
            <a:lvl8pPr marL="3429000" indent="-228600" defTabSz="981075" eaLnBrk="0" fontAlgn="base" hangingPunct="0">
              <a:spcBef>
                <a:spcPct val="20000"/>
              </a:spcBef>
              <a:spcAft>
                <a:spcPct val="0"/>
              </a:spcAft>
              <a:buChar char="»"/>
              <a:defRPr sz="2000">
                <a:solidFill>
                  <a:schemeClr val="tx1"/>
                </a:solidFill>
                <a:latin typeface="Arial Unicode MS" pitchFamily="34" charset="-128"/>
              </a:defRPr>
            </a:lvl8pPr>
            <a:lvl9pPr marL="3886200" indent="-228600" defTabSz="981075" eaLnBrk="0" fontAlgn="base" hangingPunct="0">
              <a:spcBef>
                <a:spcPct val="20000"/>
              </a:spcBef>
              <a:spcAft>
                <a:spcPct val="0"/>
              </a:spcAft>
              <a:buChar char="»"/>
              <a:defRPr sz="2000">
                <a:solidFill>
                  <a:schemeClr val="tx1"/>
                </a:solidFill>
                <a:latin typeface="Arial Unicode MS" pitchFamily="34" charset="-128"/>
              </a:defRPr>
            </a:lvl9pPr>
          </a:lstStyle>
          <a:p>
            <a:pPr algn="ctr" eaLnBrk="1" hangingPunct="1">
              <a:spcBef>
                <a:spcPct val="50000"/>
              </a:spcBef>
              <a:buFontTx/>
              <a:buNone/>
            </a:pPr>
            <a:r>
              <a:rPr lang="en-GB" altLang="en-US" sz="1800" b="1" dirty="0">
                <a:solidFill>
                  <a:srgbClr val="000000"/>
                </a:solidFill>
                <a:latin typeface="Arial" panose="020B0604020202020204" pitchFamily="34" charset="0"/>
              </a:rPr>
              <a:t>NVA: Waste!</a:t>
            </a:r>
          </a:p>
          <a:p>
            <a:pPr algn="ctr" eaLnBrk="1" hangingPunct="1">
              <a:spcBef>
                <a:spcPct val="50000"/>
              </a:spcBef>
              <a:buFontTx/>
              <a:buNone/>
            </a:pPr>
            <a:endParaRPr lang="en-GB" altLang="en-US" sz="1800" b="1" dirty="0">
              <a:solidFill>
                <a:srgbClr val="000000"/>
              </a:solidFill>
              <a:latin typeface="Arial" panose="020B0604020202020204" pitchFamily="34" charset="0"/>
            </a:endParaRPr>
          </a:p>
          <a:p>
            <a:pPr algn="ctr" eaLnBrk="1" hangingPunct="1">
              <a:spcBef>
                <a:spcPct val="50000"/>
              </a:spcBef>
              <a:buFontTx/>
              <a:buNone/>
            </a:pPr>
            <a:r>
              <a:rPr lang="en-GB" altLang="en-US" sz="1800" b="1" dirty="0">
                <a:solidFill>
                  <a:srgbClr val="000000"/>
                </a:solidFill>
                <a:latin typeface="Arial" panose="020B0604020202020204" pitchFamily="34" charset="0"/>
              </a:rPr>
              <a:t> &gt; 90%</a:t>
            </a:r>
          </a:p>
        </p:txBody>
      </p:sp>
      <p:sp>
        <p:nvSpPr>
          <p:cNvPr id="9" name="Text Box 8">
            <a:extLst>
              <a:ext uri="{FF2B5EF4-FFF2-40B4-BE49-F238E27FC236}">
                <a16:creationId xmlns:a16="http://schemas.microsoft.com/office/drawing/2014/main" id="{BA0351A7-D71A-427F-81F9-20ECCF308719}"/>
              </a:ext>
            </a:extLst>
          </p:cNvPr>
          <p:cNvSpPr txBox="1">
            <a:spLocks noChangeArrowheads="1"/>
          </p:cNvSpPr>
          <p:nvPr/>
        </p:nvSpPr>
        <p:spPr bwMode="auto">
          <a:xfrm>
            <a:off x="5224463" y="2043113"/>
            <a:ext cx="168275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93" tIns="41649" rIns="83293" bIns="41649">
            <a:spAutoFit/>
          </a:bodyPr>
          <a:lstStyle>
            <a:lvl1pPr defTabSz="981075">
              <a:spcBef>
                <a:spcPct val="20000"/>
              </a:spcBef>
              <a:buChar char="•"/>
              <a:defRPr sz="2200">
                <a:solidFill>
                  <a:schemeClr val="tx1"/>
                </a:solidFill>
                <a:latin typeface="Arial Unicode MS" pitchFamily="34" charset="-128"/>
              </a:defRPr>
            </a:lvl1pPr>
            <a:lvl2pPr marL="742950" indent="-285750" defTabSz="981075">
              <a:spcBef>
                <a:spcPct val="20000"/>
              </a:spcBef>
              <a:buChar char="–"/>
              <a:defRPr sz="2200">
                <a:solidFill>
                  <a:schemeClr val="tx1"/>
                </a:solidFill>
                <a:latin typeface="Arial Unicode MS" pitchFamily="34" charset="-128"/>
              </a:defRPr>
            </a:lvl2pPr>
            <a:lvl3pPr marL="1143000" indent="-228600" defTabSz="981075">
              <a:spcBef>
                <a:spcPct val="20000"/>
              </a:spcBef>
              <a:buChar char="•"/>
              <a:defRPr sz="2400">
                <a:solidFill>
                  <a:schemeClr val="tx1"/>
                </a:solidFill>
                <a:latin typeface="Arial Unicode MS" pitchFamily="34" charset="-128"/>
              </a:defRPr>
            </a:lvl3pPr>
            <a:lvl4pPr marL="1600200" indent="-228600" defTabSz="981075">
              <a:spcBef>
                <a:spcPct val="20000"/>
              </a:spcBef>
              <a:buChar char="–"/>
              <a:defRPr sz="2000">
                <a:solidFill>
                  <a:schemeClr val="tx1"/>
                </a:solidFill>
                <a:latin typeface="Arial Unicode MS" pitchFamily="34" charset="-128"/>
              </a:defRPr>
            </a:lvl4pPr>
            <a:lvl5pPr marL="2057400" indent="-228600" defTabSz="981075">
              <a:spcBef>
                <a:spcPct val="20000"/>
              </a:spcBef>
              <a:buChar char="»"/>
              <a:defRPr sz="2000">
                <a:solidFill>
                  <a:schemeClr val="tx1"/>
                </a:solidFill>
                <a:latin typeface="Arial Unicode MS" pitchFamily="34" charset="-128"/>
              </a:defRPr>
            </a:lvl5pPr>
            <a:lvl6pPr marL="2514600" indent="-228600" defTabSz="981075" eaLnBrk="0" fontAlgn="base" hangingPunct="0">
              <a:spcBef>
                <a:spcPct val="20000"/>
              </a:spcBef>
              <a:spcAft>
                <a:spcPct val="0"/>
              </a:spcAft>
              <a:buChar char="»"/>
              <a:defRPr sz="2000">
                <a:solidFill>
                  <a:schemeClr val="tx1"/>
                </a:solidFill>
                <a:latin typeface="Arial Unicode MS" pitchFamily="34" charset="-128"/>
              </a:defRPr>
            </a:lvl6pPr>
            <a:lvl7pPr marL="2971800" indent="-228600" defTabSz="981075" eaLnBrk="0" fontAlgn="base" hangingPunct="0">
              <a:spcBef>
                <a:spcPct val="20000"/>
              </a:spcBef>
              <a:spcAft>
                <a:spcPct val="0"/>
              </a:spcAft>
              <a:buChar char="»"/>
              <a:defRPr sz="2000">
                <a:solidFill>
                  <a:schemeClr val="tx1"/>
                </a:solidFill>
                <a:latin typeface="Arial Unicode MS" pitchFamily="34" charset="-128"/>
              </a:defRPr>
            </a:lvl7pPr>
            <a:lvl8pPr marL="3429000" indent="-228600" defTabSz="981075" eaLnBrk="0" fontAlgn="base" hangingPunct="0">
              <a:spcBef>
                <a:spcPct val="20000"/>
              </a:spcBef>
              <a:spcAft>
                <a:spcPct val="0"/>
              </a:spcAft>
              <a:buChar char="»"/>
              <a:defRPr sz="2000">
                <a:solidFill>
                  <a:schemeClr val="tx1"/>
                </a:solidFill>
                <a:latin typeface="Arial Unicode MS" pitchFamily="34" charset="-128"/>
              </a:defRPr>
            </a:lvl8pPr>
            <a:lvl9pPr marL="3886200" indent="-228600" defTabSz="981075" eaLnBrk="0" fontAlgn="base" hangingPunct="0">
              <a:spcBef>
                <a:spcPct val="20000"/>
              </a:spcBef>
              <a:spcAft>
                <a:spcPct val="0"/>
              </a:spcAft>
              <a:buChar char="»"/>
              <a:defRPr sz="2000">
                <a:solidFill>
                  <a:schemeClr val="tx1"/>
                </a:solidFill>
                <a:latin typeface="Arial Unicode MS" pitchFamily="34" charset="-128"/>
              </a:defRPr>
            </a:lvl9pPr>
          </a:lstStyle>
          <a:p>
            <a:pPr algn="ctr" eaLnBrk="1" hangingPunct="1">
              <a:spcBef>
                <a:spcPct val="50000"/>
              </a:spcBef>
              <a:buFontTx/>
              <a:buNone/>
            </a:pPr>
            <a:r>
              <a:rPr lang="en-GB" altLang="en-US" sz="1800" b="1" dirty="0">
                <a:solidFill>
                  <a:srgbClr val="000000"/>
                </a:solidFill>
                <a:latin typeface="Arial" panose="020B0604020202020204" pitchFamily="34" charset="0"/>
              </a:rPr>
              <a:t>VA  5 to 10 %</a:t>
            </a:r>
          </a:p>
        </p:txBody>
      </p:sp>
      <p:sp>
        <p:nvSpPr>
          <p:cNvPr id="10" name="Rectangle 9">
            <a:extLst>
              <a:ext uri="{FF2B5EF4-FFF2-40B4-BE49-F238E27FC236}">
                <a16:creationId xmlns:a16="http://schemas.microsoft.com/office/drawing/2014/main" id="{CDAD488A-EF29-436D-85A6-65C0D272D64C}"/>
              </a:ext>
            </a:extLst>
          </p:cNvPr>
          <p:cNvSpPr>
            <a:spLocks noChangeArrowheads="1"/>
          </p:cNvSpPr>
          <p:nvPr/>
        </p:nvSpPr>
        <p:spPr bwMode="auto">
          <a:xfrm>
            <a:off x="1698625" y="1185863"/>
            <a:ext cx="3251200" cy="538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53" tIns="45625" rIns="91253" bIns="45625"/>
          <a:lstStyle>
            <a:lvl1pPr marL="376238" indent="-376238" defTabSz="1001713">
              <a:spcBef>
                <a:spcPct val="20000"/>
              </a:spcBef>
              <a:buChar char="•"/>
              <a:defRPr sz="2200">
                <a:solidFill>
                  <a:schemeClr val="tx1"/>
                </a:solidFill>
                <a:latin typeface="Arial Unicode MS" pitchFamily="34" charset="-128"/>
              </a:defRPr>
            </a:lvl1pPr>
            <a:lvl2pPr marL="814388" indent="-312738" defTabSz="1001713">
              <a:spcBef>
                <a:spcPct val="20000"/>
              </a:spcBef>
              <a:buChar char="–"/>
              <a:defRPr sz="2200">
                <a:solidFill>
                  <a:schemeClr val="tx1"/>
                </a:solidFill>
                <a:latin typeface="Arial Unicode MS" pitchFamily="34" charset="-128"/>
              </a:defRPr>
            </a:lvl2pPr>
            <a:lvl3pPr marL="1252538" indent="-250825" defTabSz="1001713">
              <a:spcBef>
                <a:spcPct val="20000"/>
              </a:spcBef>
              <a:buChar char="•"/>
              <a:defRPr sz="2400">
                <a:solidFill>
                  <a:schemeClr val="tx1"/>
                </a:solidFill>
                <a:latin typeface="Arial Unicode MS" pitchFamily="34" charset="-128"/>
              </a:defRPr>
            </a:lvl3pPr>
            <a:lvl4pPr marL="1752600" indent="-249238" defTabSz="1001713">
              <a:spcBef>
                <a:spcPct val="20000"/>
              </a:spcBef>
              <a:buChar char="–"/>
              <a:defRPr sz="2000">
                <a:solidFill>
                  <a:schemeClr val="tx1"/>
                </a:solidFill>
                <a:latin typeface="Arial Unicode MS" pitchFamily="34" charset="-128"/>
              </a:defRPr>
            </a:lvl4pPr>
            <a:lvl5pPr marL="2254250" indent="-250825" defTabSz="1001713">
              <a:spcBef>
                <a:spcPct val="20000"/>
              </a:spcBef>
              <a:buChar char="»"/>
              <a:defRPr sz="2000">
                <a:solidFill>
                  <a:schemeClr val="tx1"/>
                </a:solidFill>
                <a:latin typeface="Arial Unicode MS" pitchFamily="34" charset="-128"/>
              </a:defRPr>
            </a:lvl5pPr>
            <a:lvl6pPr marL="2711450" indent="-250825" defTabSz="1001713" eaLnBrk="0" fontAlgn="base" hangingPunct="0">
              <a:spcBef>
                <a:spcPct val="20000"/>
              </a:spcBef>
              <a:spcAft>
                <a:spcPct val="0"/>
              </a:spcAft>
              <a:buChar char="»"/>
              <a:defRPr sz="2000">
                <a:solidFill>
                  <a:schemeClr val="tx1"/>
                </a:solidFill>
                <a:latin typeface="Arial Unicode MS" pitchFamily="34" charset="-128"/>
              </a:defRPr>
            </a:lvl6pPr>
            <a:lvl7pPr marL="3168650" indent="-250825" defTabSz="1001713" eaLnBrk="0" fontAlgn="base" hangingPunct="0">
              <a:spcBef>
                <a:spcPct val="20000"/>
              </a:spcBef>
              <a:spcAft>
                <a:spcPct val="0"/>
              </a:spcAft>
              <a:buChar char="»"/>
              <a:defRPr sz="2000">
                <a:solidFill>
                  <a:schemeClr val="tx1"/>
                </a:solidFill>
                <a:latin typeface="Arial Unicode MS" pitchFamily="34" charset="-128"/>
              </a:defRPr>
            </a:lvl7pPr>
            <a:lvl8pPr marL="3625850" indent="-250825" defTabSz="1001713" eaLnBrk="0" fontAlgn="base" hangingPunct="0">
              <a:spcBef>
                <a:spcPct val="20000"/>
              </a:spcBef>
              <a:spcAft>
                <a:spcPct val="0"/>
              </a:spcAft>
              <a:buChar char="»"/>
              <a:defRPr sz="2000">
                <a:solidFill>
                  <a:schemeClr val="tx1"/>
                </a:solidFill>
                <a:latin typeface="Arial Unicode MS" pitchFamily="34" charset="-128"/>
              </a:defRPr>
            </a:lvl8pPr>
            <a:lvl9pPr marL="4083050" indent="-250825" defTabSz="1001713" eaLnBrk="0" fontAlgn="base" hangingPunct="0">
              <a:spcBef>
                <a:spcPct val="20000"/>
              </a:spcBef>
              <a:spcAft>
                <a:spcPct val="0"/>
              </a:spcAft>
              <a:buChar char="»"/>
              <a:defRPr sz="2000">
                <a:solidFill>
                  <a:schemeClr val="tx1"/>
                </a:solidFill>
                <a:latin typeface="Arial Unicode MS" pitchFamily="34" charset="-128"/>
              </a:defRPr>
            </a:lvl9pPr>
          </a:lstStyle>
          <a:p>
            <a:pPr eaLnBrk="1" hangingPunct="1">
              <a:buFontTx/>
              <a:buNone/>
            </a:pPr>
            <a:r>
              <a:rPr lang="en-GB" altLang="en-US" sz="2400" dirty="0">
                <a:solidFill>
                  <a:srgbClr val="000000"/>
                </a:solidFill>
              </a:rPr>
              <a:t>VA</a:t>
            </a:r>
            <a:r>
              <a:rPr lang="en-GB" altLang="en-US" sz="1900" dirty="0">
                <a:solidFill>
                  <a:srgbClr val="000000"/>
                </a:solidFill>
              </a:rPr>
              <a:t>: Cutting, Sewing, Welding, Stapling, Gluing,…</a:t>
            </a:r>
          </a:p>
          <a:p>
            <a:pPr eaLnBrk="1" hangingPunct="1">
              <a:buFontTx/>
              <a:buNone/>
            </a:pPr>
            <a:endParaRPr lang="en-GB" altLang="en-US" sz="1900" dirty="0">
              <a:solidFill>
                <a:srgbClr val="000000"/>
              </a:solidFill>
            </a:endParaRPr>
          </a:p>
          <a:p>
            <a:pPr eaLnBrk="1" hangingPunct="1">
              <a:buFontTx/>
              <a:buNone/>
            </a:pPr>
            <a:r>
              <a:rPr lang="en-GB" altLang="en-US" sz="1900" dirty="0">
                <a:solidFill>
                  <a:srgbClr val="000000"/>
                </a:solidFill>
              </a:rPr>
              <a:t>NVA: Transporting, Storing, WIP, Walking, Waiting, Overproduction, Overprocessing, Reworks, Scrapping, Ignoring ideas, Repeating mistakes, Wrong product, place, quantity, Uncoordinated activities, Checking, Tool changes, Urgent actions, Firefighting, ….</a:t>
            </a:r>
          </a:p>
        </p:txBody>
      </p:sp>
      <p:sp>
        <p:nvSpPr>
          <p:cNvPr id="11" name="Line 10">
            <a:extLst>
              <a:ext uri="{FF2B5EF4-FFF2-40B4-BE49-F238E27FC236}">
                <a16:creationId xmlns:a16="http://schemas.microsoft.com/office/drawing/2014/main" id="{FF5EAD2D-F023-43F0-ACA3-50C01E21F0E7}"/>
              </a:ext>
            </a:extLst>
          </p:cNvPr>
          <p:cNvSpPr>
            <a:spLocks noChangeShapeType="1"/>
          </p:cNvSpPr>
          <p:nvPr/>
        </p:nvSpPr>
        <p:spPr bwMode="auto">
          <a:xfrm flipH="1">
            <a:off x="7053263" y="4410075"/>
            <a:ext cx="573087" cy="0"/>
          </a:xfrm>
          <a:prstGeom prst="line">
            <a:avLst/>
          </a:prstGeom>
          <a:noFill/>
          <a:ln w="508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09" tIns="41657" rIns="83309" bIns="41657"/>
          <a:lstStyle/>
          <a:p>
            <a:endParaRPr lang="en-GB" dirty="0"/>
          </a:p>
        </p:txBody>
      </p:sp>
      <p:sp>
        <p:nvSpPr>
          <p:cNvPr id="12" name="Line 11">
            <a:extLst>
              <a:ext uri="{FF2B5EF4-FFF2-40B4-BE49-F238E27FC236}">
                <a16:creationId xmlns:a16="http://schemas.microsoft.com/office/drawing/2014/main" id="{E946B40D-1788-47C5-97FB-976BEED69B60}"/>
              </a:ext>
            </a:extLst>
          </p:cNvPr>
          <p:cNvSpPr>
            <a:spLocks noChangeShapeType="1"/>
          </p:cNvSpPr>
          <p:nvPr/>
        </p:nvSpPr>
        <p:spPr bwMode="auto">
          <a:xfrm flipH="1">
            <a:off x="7019925" y="1803400"/>
            <a:ext cx="828675" cy="342900"/>
          </a:xfrm>
          <a:prstGeom prst="line">
            <a:avLst/>
          </a:prstGeom>
          <a:noFill/>
          <a:ln w="508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09" tIns="41657" rIns="83309" bIns="41657"/>
          <a:lstStyle/>
          <a:p>
            <a:endParaRPr lang="en-GB" dirty="0"/>
          </a:p>
        </p:txBody>
      </p:sp>
      <p:sp>
        <p:nvSpPr>
          <p:cNvPr id="13" name="Text Box 12">
            <a:extLst>
              <a:ext uri="{FF2B5EF4-FFF2-40B4-BE49-F238E27FC236}">
                <a16:creationId xmlns:a16="http://schemas.microsoft.com/office/drawing/2014/main" id="{0074D0A0-4852-48A5-97A8-82FABAA02F67}"/>
              </a:ext>
            </a:extLst>
          </p:cNvPr>
          <p:cNvSpPr txBox="1">
            <a:spLocks noChangeArrowheads="1"/>
          </p:cNvSpPr>
          <p:nvPr/>
        </p:nvSpPr>
        <p:spPr bwMode="auto">
          <a:xfrm>
            <a:off x="4535488" y="981075"/>
            <a:ext cx="27717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93" tIns="41649" rIns="83293" bIns="41649">
            <a:spAutoFit/>
          </a:bodyPr>
          <a:lstStyle>
            <a:lvl1pPr defTabSz="981075">
              <a:spcBef>
                <a:spcPct val="20000"/>
              </a:spcBef>
              <a:buChar char="•"/>
              <a:defRPr sz="2200">
                <a:solidFill>
                  <a:schemeClr val="tx1"/>
                </a:solidFill>
                <a:latin typeface="Arial Unicode MS" pitchFamily="34" charset="-128"/>
              </a:defRPr>
            </a:lvl1pPr>
            <a:lvl2pPr marL="742950" indent="-285750" defTabSz="981075">
              <a:spcBef>
                <a:spcPct val="20000"/>
              </a:spcBef>
              <a:buChar char="–"/>
              <a:defRPr sz="2200">
                <a:solidFill>
                  <a:schemeClr val="tx1"/>
                </a:solidFill>
                <a:latin typeface="Arial Unicode MS" pitchFamily="34" charset="-128"/>
              </a:defRPr>
            </a:lvl2pPr>
            <a:lvl3pPr marL="1143000" indent="-228600" defTabSz="981075">
              <a:spcBef>
                <a:spcPct val="20000"/>
              </a:spcBef>
              <a:buChar char="•"/>
              <a:defRPr sz="2400">
                <a:solidFill>
                  <a:schemeClr val="tx1"/>
                </a:solidFill>
                <a:latin typeface="Arial Unicode MS" pitchFamily="34" charset="-128"/>
              </a:defRPr>
            </a:lvl3pPr>
            <a:lvl4pPr marL="1600200" indent="-228600" defTabSz="981075">
              <a:spcBef>
                <a:spcPct val="20000"/>
              </a:spcBef>
              <a:buChar char="–"/>
              <a:defRPr sz="2000">
                <a:solidFill>
                  <a:schemeClr val="tx1"/>
                </a:solidFill>
                <a:latin typeface="Arial Unicode MS" pitchFamily="34" charset="-128"/>
              </a:defRPr>
            </a:lvl4pPr>
            <a:lvl5pPr marL="2057400" indent="-228600" defTabSz="981075">
              <a:spcBef>
                <a:spcPct val="20000"/>
              </a:spcBef>
              <a:buChar char="»"/>
              <a:defRPr sz="2000">
                <a:solidFill>
                  <a:schemeClr val="tx1"/>
                </a:solidFill>
                <a:latin typeface="Arial Unicode MS" pitchFamily="34" charset="-128"/>
              </a:defRPr>
            </a:lvl5pPr>
            <a:lvl6pPr marL="2514600" indent="-228600" defTabSz="981075" eaLnBrk="0" fontAlgn="base" hangingPunct="0">
              <a:spcBef>
                <a:spcPct val="20000"/>
              </a:spcBef>
              <a:spcAft>
                <a:spcPct val="0"/>
              </a:spcAft>
              <a:buChar char="»"/>
              <a:defRPr sz="2000">
                <a:solidFill>
                  <a:schemeClr val="tx1"/>
                </a:solidFill>
                <a:latin typeface="Arial Unicode MS" pitchFamily="34" charset="-128"/>
              </a:defRPr>
            </a:lvl6pPr>
            <a:lvl7pPr marL="2971800" indent="-228600" defTabSz="981075" eaLnBrk="0" fontAlgn="base" hangingPunct="0">
              <a:spcBef>
                <a:spcPct val="20000"/>
              </a:spcBef>
              <a:spcAft>
                <a:spcPct val="0"/>
              </a:spcAft>
              <a:buChar char="»"/>
              <a:defRPr sz="2000">
                <a:solidFill>
                  <a:schemeClr val="tx1"/>
                </a:solidFill>
                <a:latin typeface="Arial Unicode MS" pitchFamily="34" charset="-128"/>
              </a:defRPr>
            </a:lvl7pPr>
            <a:lvl8pPr marL="3429000" indent="-228600" defTabSz="981075" eaLnBrk="0" fontAlgn="base" hangingPunct="0">
              <a:spcBef>
                <a:spcPct val="20000"/>
              </a:spcBef>
              <a:spcAft>
                <a:spcPct val="0"/>
              </a:spcAft>
              <a:buChar char="»"/>
              <a:defRPr sz="2000">
                <a:solidFill>
                  <a:schemeClr val="tx1"/>
                </a:solidFill>
                <a:latin typeface="Arial Unicode MS" pitchFamily="34" charset="-128"/>
              </a:defRPr>
            </a:lvl8pPr>
            <a:lvl9pPr marL="3886200" indent="-228600" defTabSz="981075" eaLnBrk="0" fontAlgn="base" hangingPunct="0">
              <a:spcBef>
                <a:spcPct val="20000"/>
              </a:spcBef>
              <a:spcAft>
                <a:spcPct val="0"/>
              </a:spcAft>
              <a:buChar char="»"/>
              <a:defRPr sz="2000">
                <a:solidFill>
                  <a:schemeClr val="tx1"/>
                </a:solidFill>
                <a:latin typeface="Arial Unicode MS" pitchFamily="34" charset="-128"/>
              </a:defRPr>
            </a:lvl9pPr>
          </a:lstStyle>
          <a:p>
            <a:pPr eaLnBrk="1" hangingPunct="1">
              <a:spcBef>
                <a:spcPct val="0"/>
              </a:spcBef>
              <a:buFontTx/>
              <a:buNone/>
            </a:pPr>
            <a:r>
              <a:rPr lang="en-GB" altLang="en-US" sz="1800" dirty="0">
                <a:solidFill>
                  <a:srgbClr val="000000"/>
                </a:solidFill>
                <a:latin typeface="Arial" panose="020B0604020202020204" pitchFamily="34" charset="0"/>
              </a:rPr>
              <a:t>Exp: Sit on one kg of incoming material  and observe what happens….</a:t>
            </a:r>
          </a:p>
        </p:txBody>
      </p:sp>
      <p:sp>
        <p:nvSpPr>
          <p:cNvPr id="14" name="Pravokotnik 13">
            <a:extLst>
              <a:ext uri="{FF2B5EF4-FFF2-40B4-BE49-F238E27FC236}">
                <a16:creationId xmlns:a16="http://schemas.microsoft.com/office/drawing/2014/main" id="{0D15BDDD-8F95-4583-817A-A272A9D7A49A}"/>
              </a:ext>
            </a:extLst>
          </p:cNvPr>
          <p:cNvSpPr/>
          <p:nvPr/>
        </p:nvSpPr>
        <p:spPr>
          <a:xfrm>
            <a:off x="9722808" y="5640197"/>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92612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checkerboard(across)">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checkerboard(across)">
                                      <p:cBhvr>
                                        <p:cTn id="34" dur="500"/>
                                        <p:tgtEl>
                                          <p:spTgt spid="1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checkerboard(across)">
                                      <p:cBhvr>
                                        <p:cTn id="39" dur="500"/>
                                        <p:tgtEl>
                                          <p:spTgt spid="5">
                                            <p:txEl>
                                              <p:pRg st="0" end="0"/>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checkerboard(across)">
                                      <p:cBhvr>
                                        <p:cTn id="47" dur="500"/>
                                        <p:tgtEl>
                                          <p:spTgt spid="5">
                                            <p:txEl>
                                              <p:pRg st="2" end="2"/>
                                            </p:txEl>
                                          </p:spTgt>
                                        </p:tgtEl>
                                      </p:cBhvr>
                                    </p:animEffect>
                                  </p:childTnLst>
                                </p:cTn>
                              </p:par>
                              <p:par>
                                <p:cTn id="48" presetID="5" presetClass="entr" presetSubtype="1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checkerboard(across)">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17191B2-2932-462A-B82E-E3B868801BBA}"/>
              </a:ext>
            </a:extLst>
          </p:cNvPr>
          <p:cNvSpPr>
            <a:spLocks noGrp="1"/>
          </p:cNvSpPr>
          <p:nvPr>
            <p:ph type="title"/>
          </p:nvPr>
        </p:nvSpPr>
        <p:spPr/>
        <p:txBody>
          <a:bodyPr/>
          <a:lstStyle/>
          <a:p>
            <a:pPr algn="l"/>
            <a:r>
              <a:rPr lang="en-GB" dirty="0"/>
              <a:t>Introduction </a:t>
            </a:r>
            <a:r>
              <a:rPr lang="sl-SI" dirty="0"/>
              <a:t>to</a:t>
            </a:r>
            <a:r>
              <a:rPr lang="en-GB" dirty="0"/>
              <a:t> I4.0 (4th Industrial Revolution)</a:t>
            </a:r>
          </a:p>
        </p:txBody>
      </p:sp>
      <p:sp>
        <p:nvSpPr>
          <p:cNvPr id="4" name="Pravokotnik 3">
            <a:extLst>
              <a:ext uri="{FF2B5EF4-FFF2-40B4-BE49-F238E27FC236}">
                <a16:creationId xmlns:a16="http://schemas.microsoft.com/office/drawing/2014/main" id="{339F96AF-B65C-48C4-A3A5-F1BA0E7B8B45}"/>
              </a:ext>
            </a:extLst>
          </p:cNvPr>
          <p:cNvSpPr/>
          <p:nvPr/>
        </p:nvSpPr>
        <p:spPr>
          <a:xfrm>
            <a:off x="1155700" y="3425736"/>
            <a:ext cx="9867900" cy="1569660"/>
          </a:xfrm>
          <a:prstGeom prst="rect">
            <a:avLst/>
          </a:prstGeom>
        </p:spPr>
        <p:txBody>
          <a:bodyPr wrap="square">
            <a:spAutoFit/>
          </a:bodyPr>
          <a:lstStyle/>
          <a:p>
            <a:r>
              <a:rPr lang="en-GB" sz="3200"/>
              <a:t>Industrial revolution is defined as the major rapid changes and transition in manufacturing and industrial processes with new innovative technologies.</a:t>
            </a:r>
          </a:p>
        </p:txBody>
      </p:sp>
      <p:sp>
        <p:nvSpPr>
          <p:cNvPr id="5" name="Pravokotnik 4">
            <a:extLst>
              <a:ext uri="{FF2B5EF4-FFF2-40B4-BE49-F238E27FC236}">
                <a16:creationId xmlns:a16="http://schemas.microsoft.com/office/drawing/2014/main" id="{48C63AFC-A689-4DE9-926F-4CD3AD67A7BF}"/>
              </a:ext>
            </a:extLst>
          </p:cNvPr>
          <p:cNvSpPr/>
          <p:nvPr/>
        </p:nvSpPr>
        <p:spPr>
          <a:xfrm>
            <a:off x="1192726" y="1580634"/>
            <a:ext cx="9627674" cy="1200329"/>
          </a:xfrm>
          <a:prstGeom prst="rect">
            <a:avLst/>
          </a:prstGeom>
        </p:spPr>
        <p:txBody>
          <a:bodyPr wrap="square">
            <a:spAutoFit/>
          </a:bodyPr>
          <a:lstStyle/>
          <a:p>
            <a:pPr algn="ctr"/>
            <a:r>
              <a:rPr lang="en-GB" sz="3600">
                <a:solidFill>
                  <a:srgbClr val="FF0000"/>
                </a:solidFill>
              </a:rPr>
              <a:t>The term »Revolution« determines rapid and radical changes</a:t>
            </a:r>
          </a:p>
        </p:txBody>
      </p:sp>
      <mc:AlternateContent xmlns:mc="http://schemas.openxmlformats.org/markup-compatibility/2006" xmlns:p14="http://schemas.microsoft.com/office/powerpoint/2010/main">
        <mc:Choice Requires="p14">
          <p:contentPart p14:bwMode="auto" r:id="rId2">
            <p14:nvContentPartPr>
              <p14:cNvPr id="3" name="Rokopis 2">
                <a:extLst>
                  <a:ext uri="{FF2B5EF4-FFF2-40B4-BE49-F238E27FC236}">
                    <a16:creationId xmlns:a16="http://schemas.microsoft.com/office/drawing/2014/main" id="{FB8397FE-52D3-46EA-B1DE-4D0EF797D28F}"/>
                  </a:ext>
                </a:extLst>
              </p14:cNvPr>
              <p14:cNvContentPartPr/>
              <p14:nvPr/>
            </p14:nvContentPartPr>
            <p14:xfrm>
              <a:off x="1659040" y="1383200"/>
              <a:ext cx="29880" cy="1564200"/>
            </p14:xfrm>
          </p:contentPart>
        </mc:Choice>
        <mc:Fallback xmlns="">
          <p:pic>
            <p:nvPicPr>
              <p:cNvPr id="3" name="Rokopis 2">
                <a:extLst>
                  <a:ext uri="{FF2B5EF4-FFF2-40B4-BE49-F238E27FC236}">
                    <a16:creationId xmlns:a16="http://schemas.microsoft.com/office/drawing/2014/main" id="{FB8397FE-52D3-46EA-B1DE-4D0EF797D28F}"/>
                  </a:ext>
                </a:extLst>
              </p:cNvPr>
              <p:cNvPicPr/>
              <p:nvPr/>
            </p:nvPicPr>
            <p:blipFill>
              <a:blip r:embed="rId3"/>
              <a:stretch>
                <a:fillRect/>
              </a:stretch>
            </p:blipFill>
            <p:spPr>
              <a:xfrm>
                <a:off x="1641400" y="1365200"/>
                <a:ext cx="65520" cy="1599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Rokopis 7">
                <a:extLst>
                  <a:ext uri="{FF2B5EF4-FFF2-40B4-BE49-F238E27FC236}">
                    <a16:creationId xmlns:a16="http://schemas.microsoft.com/office/drawing/2014/main" id="{BC2F1BC9-422A-4301-959C-000396CBD718}"/>
                  </a:ext>
                </a:extLst>
              </p14:cNvPr>
              <p14:cNvContentPartPr/>
              <p14:nvPr/>
            </p14:nvContentPartPr>
            <p14:xfrm>
              <a:off x="1705480" y="1278800"/>
              <a:ext cx="8960040" cy="1708560"/>
            </p14:xfrm>
          </p:contentPart>
        </mc:Choice>
        <mc:Fallback xmlns="">
          <p:pic>
            <p:nvPicPr>
              <p:cNvPr id="8" name="Rokopis 7">
                <a:extLst>
                  <a:ext uri="{FF2B5EF4-FFF2-40B4-BE49-F238E27FC236}">
                    <a16:creationId xmlns:a16="http://schemas.microsoft.com/office/drawing/2014/main" id="{BC2F1BC9-422A-4301-959C-000396CBD718}"/>
                  </a:ext>
                </a:extLst>
              </p:cNvPr>
              <p:cNvPicPr/>
              <p:nvPr/>
            </p:nvPicPr>
            <p:blipFill>
              <a:blip r:embed="rId5"/>
              <a:stretch>
                <a:fillRect/>
              </a:stretch>
            </p:blipFill>
            <p:spPr>
              <a:xfrm>
                <a:off x="1687839" y="1260804"/>
                <a:ext cx="8995681" cy="1744192"/>
              </a:xfrm>
              <a:prstGeom prst="rect">
                <a:avLst/>
              </a:prstGeom>
            </p:spPr>
          </p:pic>
        </mc:Fallback>
      </mc:AlternateContent>
    </p:spTree>
    <p:extLst>
      <p:ext uri="{BB962C8B-B14F-4D97-AF65-F5344CB8AC3E}">
        <p14:creationId xmlns:p14="http://schemas.microsoft.com/office/powerpoint/2010/main" val="143519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1D414AA-C2FE-436F-9AC0-4CDD4A440E6A}"/>
              </a:ext>
            </a:extLst>
          </p:cNvPr>
          <p:cNvSpPr>
            <a:spLocks noGrp="1"/>
          </p:cNvSpPr>
          <p:nvPr>
            <p:ph type="title"/>
          </p:nvPr>
        </p:nvSpPr>
        <p:spPr>
          <a:xfrm>
            <a:off x="527381" y="274638"/>
            <a:ext cx="11309019" cy="634082"/>
          </a:xfrm>
        </p:spPr>
        <p:txBody>
          <a:bodyPr>
            <a:normAutofit fontScale="90000"/>
          </a:bodyPr>
          <a:lstStyle/>
          <a:p>
            <a:pPr algn="l"/>
            <a:r>
              <a:rPr lang="en-GB" dirty="0"/>
              <a:t>From Industry 1.0 to Industry 4.0: Towards 4th Industrial Revolution</a:t>
            </a:r>
          </a:p>
        </p:txBody>
      </p:sp>
      <p:sp>
        <p:nvSpPr>
          <p:cNvPr id="4" name="TextBox 106">
            <a:extLst>
              <a:ext uri="{FF2B5EF4-FFF2-40B4-BE49-F238E27FC236}">
                <a16:creationId xmlns:a16="http://schemas.microsoft.com/office/drawing/2014/main" id="{8509B456-962C-403A-8BA9-94FC2F64F482}"/>
              </a:ext>
            </a:extLst>
          </p:cNvPr>
          <p:cNvSpPr txBox="1">
            <a:spLocks noChangeArrowheads="1"/>
          </p:cNvSpPr>
          <p:nvPr/>
        </p:nvSpPr>
        <p:spPr bwMode="auto">
          <a:xfrm>
            <a:off x="555625" y="1144588"/>
            <a:ext cx="4019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rgbClr val="000000"/>
              </a:buClr>
              <a:buSzPct val="75000"/>
              <a:buFont typeface="Wingdings" panose="05000000000000000000" pitchFamily="2" charset="2"/>
              <a:buNone/>
              <a:defRPr/>
            </a:pPr>
            <a:r>
              <a:rPr lang="en-GB" altLang="en-US" sz="1200" i="1" dirty="0">
                <a:solidFill>
                  <a:schemeClr val="bg1">
                    <a:lumMod val="50000"/>
                  </a:schemeClr>
                </a:solidFill>
                <a:latin typeface="Verdana" panose="020B0604030504040204" pitchFamily="34" charset="0"/>
              </a:rPr>
              <a:t>Source: </a:t>
            </a:r>
            <a:r>
              <a:rPr lang="en-GB" altLang="en-US" sz="1200" i="1" dirty="0" err="1">
                <a:solidFill>
                  <a:schemeClr val="bg1">
                    <a:lumMod val="50000"/>
                  </a:schemeClr>
                </a:solidFill>
                <a:latin typeface="Verdana" panose="020B0604030504040204" pitchFamily="34" charset="0"/>
              </a:rPr>
              <a:t>Pino</a:t>
            </a:r>
            <a:r>
              <a:rPr lang="en-GB" altLang="en-US" sz="1200" i="1" dirty="0">
                <a:solidFill>
                  <a:schemeClr val="bg1">
                    <a:lumMod val="50000"/>
                  </a:schemeClr>
                </a:solidFill>
                <a:latin typeface="Verdana" panose="020B0604030504040204" pitchFamily="34" charset="0"/>
              </a:rPr>
              <a:t> Zani, 2013, </a:t>
            </a:r>
            <a:r>
              <a:rPr lang="en-GB" altLang="en-US" sz="1200" i="1" dirty="0" err="1">
                <a:solidFill>
                  <a:schemeClr val="bg1">
                    <a:lumMod val="50000"/>
                  </a:schemeClr>
                </a:solidFill>
                <a:latin typeface="Verdana" panose="020B0604030504040204" pitchFamily="34" charset="0"/>
              </a:rPr>
              <a:t>Zühlke</a:t>
            </a:r>
            <a:r>
              <a:rPr lang="en-GB" altLang="en-US" sz="1200" i="1" dirty="0">
                <a:solidFill>
                  <a:schemeClr val="bg1">
                    <a:lumMod val="50000"/>
                  </a:schemeClr>
                </a:solidFill>
                <a:latin typeface="Verdana" panose="020B0604030504040204" pitchFamily="34" charset="0"/>
              </a:rPr>
              <a:t>, Smart Factory</a:t>
            </a:r>
          </a:p>
        </p:txBody>
      </p:sp>
      <p:grpSp>
        <p:nvGrpSpPr>
          <p:cNvPr id="5" name="Group 1">
            <a:extLst>
              <a:ext uri="{FF2B5EF4-FFF2-40B4-BE49-F238E27FC236}">
                <a16:creationId xmlns:a16="http://schemas.microsoft.com/office/drawing/2014/main" id="{BFAF95D4-3AAB-4881-8213-B2DE3943DCDD}"/>
              </a:ext>
            </a:extLst>
          </p:cNvPr>
          <p:cNvGrpSpPr>
            <a:grpSpLocks/>
          </p:cNvGrpSpPr>
          <p:nvPr/>
        </p:nvGrpSpPr>
        <p:grpSpPr bwMode="auto">
          <a:xfrm>
            <a:off x="935478" y="698500"/>
            <a:ext cx="8883650" cy="5746750"/>
            <a:chOff x="152400" y="609600"/>
            <a:chExt cx="8884096" cy="5746031"/>
          </a:xfrm>
        </p:grpSpPr>
        <p:pic>
          <p:nvPicPr>
            <p:cNvPr id="6" name="Picture 100">
              <a:extLst>
                <a:ext uri="{FF2B5EF4-FFF2-40B4-BE49-F238E27FC236}">
                  <a16:creationId xmlns:a16="http://schemas.microsoft.com/office/drawing/2014/main" id="{ED4FA39F-DB49-4C91-B938-CE10B7132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888" y="2062163"/>
              <a:ext cx="221456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9">
              <a:extLst>
                <a:ext uri="{FF2B5EF4-FFF2-40B4-BE49-F238E27FC236}">
                  <a16:creationId xmlns:a16="http://schemas.microsoft.com/office/drawing/2014/main" id="{AF08DC32-2E7B-4DD6-85E2-740467641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2989263"/>
              <a:ext cx="39893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8">
              <a:extLst>
                <a:ext uri="{FF2B5EF4-FFF2-40B4-BE49-F238E27FC236}">
                  <a16:creationId xmlns:a16="http://schemas.microsoft.com/office/drawing/2014/main" id="{1FCDE40B-E9FC-4515-A6B5-CB14EC36C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325" y="3902075"/>
              <a:ext cx="6080125"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7">
              <a:extLst>
                <a:ext uri="{FF2B5EF4-FFF2-40B4-BE49-F238E27FC236}">
                  <a16:creationId xmlns:a16="http://schemas.microsoft.com/office/drawing/2014/main" id="{9B90F51F-8A29-4296-B7D6-740565F644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225" y="4837113"/>
              <a:ext cx="82994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4">
              <a:extLst>
                <a:ext uri="{FF2B5EF4-FFF2-40B4-BE49-F238E27FC236}">
                  <a16:creationId xmlns:a16="http://schemas.microsoft.com/office/drawing/2014/main" id="{61D52963-6938-46AD-A5AF-50F5DBB25F81}"/>
                </a:ext>
              </a:extLst>
            </p:cNvPr>
            <p:cNvGrpSpPr>
              <a:grpSpLocks/>
            </p:cNvGrpSpPr>
            <p:nvPr/>
          </p:nvGrpSpPr>
          <p:grpSpPr bwMode="auto">
            <a:xfrm>
              <a:off x="290513" y="1930400"/>
              <a:ext cx="8416925" cy="3902075"/>
              <a:chOff x="284" y="-3557"/>
              <a:chExt cx="14855" cy="6684"/>
            </a:xfrm>
          </p:grpSpPr>
          <p:grpSp>
            <p:nvGrpSpPr>
              <p:cNvPr id="45" name="Group 69">
                <a:extLst>
                  <a:ext uri="{FF2B5EF4-FFF2-40B4-BE49-F238E27FC236}">
                    <a16:creationId xmlns:a16="http://schemas.microsoft.com/office/drawing/2014/main" id="{ECD7927D-EBB4-4EB6-A377-CBDD5EBBD53B}"/>
                  </a:ext>
                </a:extLst>
              </p:cNvPr>
              <p:cNvGrpSpPr>
                <a:grpSpLocks/>
              </p:cNvGrpSpPr>
              <p:nvPr/>
            </p:nvGrpSpPr>
            <p:grpSpPr bwMode="auto">
              <a:xfrm>
                <a:off x="284" y="2918"/>
                <a:ext cx="14855" cy="209"/>
                <a:chOff x="284" y="2918"/>
                <a:chExt cx="14855" cy="209"/>
              </a:xfrm>
            </p:grpSpPr>
            <p:sp>
              <p:nvSpPr>
                <p:cNvPr id="84" name="Freeform 75">
                  <a:extLst>
                    <a:ext uri="{FF2B5EF4-FFF2-40B4-BE49-F238E27FC236}">
                      <a16:creationId xmlns:a16="http://schemas.microsoft.com/office/drawing/2014/main" id="{AFC35639-C165-429D-8F11-B3A26942A015}"/>
                    </a:ext>
                  </a:extLst>
                </p:cNvPr>
                <p:cNvSpPr>
                  <a:spLocks/>
                </p:cNvSpPr>
                <p:nvPr/>
              </p:nvSpPr>
              <p:spPr bwMode="auto">
                <a:xfrm>
                  <a:off x="284" y="2918"/>
                  <a:ext cx="14855" cy="209"/>
                </a:xfrm>
                <a:custGeom>
                  <a:avLst/>
                  <a:gdLst>
                    <a:gd name="T0" fmla="*/ 14676 w 14855"/>
                    <a:gd name="T1" fmla="*/ 0 h 209"/>
                    <a:gd name="T2" fmla="*/ 14662 w 14855"/>
                    <a:gd name="T3" fmla="*/ 3 h 209"/>
                    <a:gd name="T4" fmla="*/ 14649 w 14855"/>
                    <a:gd name="T5" fmla="*/ 25 h 209"/>
                    <a:gd name="T6" fmla="*/ 14653 w 14855"/>
                    <a:gd name="T7" fmla="*/ 38 h 209"/>
                    <a:gd name="T8" fmla="*/ 14727 w 14855"/>
                    <a:gd name="T9" fmla="*/ 81 h 209"/>
                    <a:gd name="T10" fmla="*/ 14810 w 14855"/>
                    <a:gd name="T11" fmla="*/ 81 h 209"/>
                    <a:gd name="T12" fmla="*/ 14810 w 14855"/>
                    <a:gd name="T13" fmla="*/ 126 h 209"/>
                    <a:gd name="T14" fmla="*/ 14727 w 14855"/>
                    <a:gd name="T15" fmla="*/ 126 h 209"/>
                    <a:gd name="T16" fmla="*/ 14653 w 14855"/>
                    <a:gd name="T17" fmla="*/ 170 h 209"/>
                    <a:gd name="T18" fmla="*/ 14649 w 14855"/>
                    <a:gd name="T19" fmla="*/ 183 h 209"/>
                    <a:gd name="T20" fmla="*/ 14662 w 14855"/>
                    <a:gd name="T21" fmla="*/ 205 h 209"/>
                    <a:gd name="T22" fmla="*/ 14676 w 14855"/>
                    <a:gd name="T23" fmla="*/ 208 h 209"/>
                    <a:gd name="T24" fmla="*/ 14816 w 14855"/>
                    <a:gd name="T25" fmla="*/ 126 h 209"/>
                    <a:gd name="T26" fmla="*/ 14810 w 14855"/>
                    <a:gd name="T27" fmla="*/ 126 h 209"/>
                    <a:gd name="T28" fmla="*/ 14816 w 14855"/>
                    <a:gd name="T29" fmla="*/ 126 h 209"/>
                    <a:gd name="T30" fmla="*/ 14855 w 14855"/>
                    <a:gd name="T31" fmla="*/ 104 h 209"/>
                    <a:gd name="T32" fmla="*/ 14676 w 14855"/>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855" h="209">
                      <a:moveTo>
                        <a:pt x="14676" y="0"/>
                      </a:moveTo>
                      <a:lnTo>
                        <a:pt x="14662" y="3"/>
                      </a:lnTo>
                      <a:lnTo>
                        <a:pt x="14649" y="25"/>
                      </a:lnTo>
                      <a:lnTo>
                        <a:pt x="14653" y="38"/>
                      </a:lnTo>
                      <a:lnTo>
                        <a:pt x="14727" y="81"/>
                      </a:lnTo>
                      <a:lnTo>
                        <a:pt x="14810" y="81"/>
                      </a:lnTo>
                      <a:lnTo>
                        <a:pt x="14810" y="126"/>
                      </a:lnTo>
                      <a:lnTo>
                        <a:pt x="14727" y="126"/>
                      </a:lnTo>
                      <a:lnTo>
                        <a:pt x="14653" y="170"/>
                      </a:lnTo>
                      <a:lnTo>
                        <a:pt x="14649" y="183"/>
                      </a:lnTo>
                      <a:lnTo>
                        <a:pt x="14662" y="205"/>
                      </a:lnTo>
                      <a:lnTo>
                        <a:pt x="14676" y="208"/>
                      </a:lnTo>
                      <a:lnTo>
                        <a:pt x="14816" y="126"/>
                      </a:lnTo>
                      <a:lnTo>
                        <a:pt x="14810" y="126"/>
                      </a:lnTo>
                      <a:lnTo>
                        <a:pt x="14816" y="126"/>
                      </a:lnTo>
                      <a:lnTo>
                        <a:pt x="14855" y="104"/>
                      </a:lnTo>
                      <a:lnTo>
                        <a:pt x="14676"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5" name="Freeform 74">
                  <a:extLst>
                    <a:ext uri="{FF2B5EF4-FFF2-40B4-BE49-F238E27FC236}">
                      <a16:creationId xmlns:a16="http://schemas.microsoft.com/office/drawing/2014/main" id="{DB3D66AD-0AA2-41C2-9247-3FA3BDC34BC7}"/>
                    </a:ext>
                  </a:extLst>
                </p:cNvPr>
                <p:cNvSpPr>
                  <a:spLocks/>
                </p:cNvSpPr>
                <p:nvPr/>
              </p:nvSpPr>
              <p:spPr bwMode="auto">
                <a:xfrm>
                  <a:off x="284" y="2918"/>
                  <a:ext cx="14855" cy="209"/>
                </a:xfrm>
                <a:custGeom>
                  <a:avLst/>
                  <a:gdLst>
                    <a:gd name="T0" fmla="*/ 14765 w 14855"/>
                    <a:gd name="T1" fmla="*/ 104 h 209"/>
                    <a:gd name="T2" fmla="*/ 14727 w 14855"/>
                    <a:gd name="T3" fmla="*/ 126 h 209"/>
                    <a:gd name="T4" fmla="*/ 14810 w 14855"/>
                    <a:gd name="T5" fmla="*/ 126 h 209"/>
                    <a:gd name="T6" fmla="*/ 14810 w 14855"/>
                    <a:gd name="T7" fmla="*/ 123 h 209"/>
                    <a:gd name="T8" fmla="*/ 14799 w 14855"/>
                    <a:gd name="T9" fmla="*/ 123 h 209"/>
                    <a:gd name="T10" fmla="*/ 14765 w 14855"/>
                    <a:gd name="T11" fmla="*/ 104 h 2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55" h="209">
                      <a:moveTo>
                        <a:pt x="14765" y="104"/>
                      </a:moveTo>
                      <a:lnTo>
                        <a:pt x="14727" y="126"/>
                      </a:lnTo>
                      <a:lnTo>
                        <a:pt x="14810" y="126"/>
                      </a:lnTo>
                      <a:lnTo>
                        <a:pt x="14810" y="123"/>
                      </a:lnTo>
                      <a:lnTo>
                        <a:pt x="14799" y="123"/>
                      </a:lnTo>
                      <a:lnTo>
                        <a:pt x="14765" y="10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6" name="Freeform 73">
                  <a:extLst>
                    <a:ext uri="{FF2B5EF4-FFF2-40B4-BE49-F238E27FC236}">
                      <a16:creationId xmlns:a16="http://schemas.microsoft.com/office/drawing/2014/main" id="{C818982E-5D72-4610-9BB7-BDEE21809A17}"/>
                    </a:ext>
                  </a:extLst>
                </p:cNvPr>
                <p:cNvSpPr>
                  <a:spLocks/>
                </p:cNvSpPr>
                <p:nvPr/>
              </p:nvSpPr>
              <p:spPr bwMode="auto">
                <a:xfrm>
                  <a:off x="284" y="2918"/>
                  <a:ext cx="14855" cy="209"/>
                </a:xfrm>
                <a:custGeom>
                  <a:avLst/>
                  <a:gdLst>
                    <a:gd name="T0" fmla="*/ 0 w 14855"/>
                    <a:gd name="T1" fmla="*/ 79 h 209"/>
                    <a:gd name="T2" fmla="*/ 0 w 14855"/>
                    <a:gd name="T3" fmla="*/ 124 h 209"/>
                    <a:gd name="T4" fmla="*/ 14727 w 14855"/>
                    <a:gd name="T5" fmla="*/ 126 h 209"/>
                    <a:gd name="T6" fmla="*/ 14765 w 14855"/>
                    <a:gd name="T7" fmla="*/ 104 h 209"/>
                    <a:gd name="T8" fmla="*/ 14727 w 14855"/>
                    <a:gd name="T9" fmla="*/ 81 h 209"/>
                    <a:gd name="T10" fmla="*/ 0 w 14855"/>
                    <a:gd name="T11" fmla="*/ 79 h 2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55" h="209">
                      <a:moveTo>
                        <a:pt x="0" y="79"/>
                      </a:moveTo>
                      <a:lnTo>
                        <a:pt x="0" y="124"/>
                      </a:lnTo>
                      <a:lnTo>
                        <a:pt x="14727" y="126"/>
                      </a:lnTo>
                      <a:lnTo>
                        <a:pt x="14765" y="104"/>
                      </a:lnTo>
                      <a:lnTo>
                        <a:pt x="14727" y="81"/>
                      </a:lnTo>
                      <a:lnTo>
                        <a:pt x="0" y="79"/>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7" name="Freeform 72">
                  <a:extLst>
                    <a:ext uri="{FF2B5EF4-FFF2-40B4-BE49-F238E27FC236}">
                      <a16:creationId xmlns:a16="http://schemas.microsoft.com/office/drawing/2014/main" id="{2BE6206E-DAF3-48EB-9171-7EEB08AE0C6C}"/>
                    </a:ext>
                  </a:extLst>
                </p:cNvPr>
                <p:cNvSpPr>
                  <a:spLocks/>
                </p:cNvSpPr>
                <p:nvPr/>
              </p:nvSpPr>
              <p:spPr bwMode="auto">
                <a:xfrm>
                  <a:off x="284" y="2918"/>
                  <a:ext cx="14855" cy="209"/>
                </a:xfrm>
                <a:custGeom>
                  <a:avLst/>
                  <a:gdLst>
                    <a:gd name="T0" fmla="*/ 14799 w 14855"/>
                    <a:gd name="T1" fmla="*/ 85 h 209"/>
                    <a:gd name="T2" fmla="*/ 14765 w 14855"/>
                    <a:gd name="T3" fmla="*/ 104 h 209"/>
                    <a:gd name="T4" fmla="*/ 14799 w 14855"/>
                    <a:gd name="T5" fmla="*/ 123 h 209"/>
                    <a:gd name="T6" fmla="*/ 14799 w 14855"/>
                    <a:gd name="T7" fmla="*/ 85 h 2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855" h="209">
                      <a:moveTo>
                        <a:pt x="14799" y="85"/>
                      </a:moveTo>
                      <a:lnTo>
                        <a:pt x="14765" y="104"/>
                      </a:lnTo>
                      <a:lnTo>
                        <a:pt x="14799" y="123"/>
                      </a:lnTo>
                      <a:lnTo>
                        <a:pt x="14799" y="8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8" name="Rectangle 71">
                  <a:extLst>
                    <a:ext uri="{FF2B5EF4-FFF2-40B4-BE49-F238E27FC236}">
                      <a16:creationId xmlns:a16="http://schemas.microsoft.com/office/drawing/2014/main" id="{9CB8EDB6-5245-4FE4-B1E3-8C190D42062E}"/>
                    </a:ext>
                  </a:extLst>
                </p:cNvPr>
                <p:cNvSpPr>
                  <a:spLocks/>
                </p:cNvSpPr>
                <p:nvPr/>
              </p:nvSpPr>
              <p:spPr bwMode="auto">
                <a:xfrm>
                  <a:off x="22503" y="3003"/>
                  <a:ext cx="11" cy="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sp>
              <p:nvSpPr>
                <p:cNvPr id="89" name="Freeform 70">
                  <a:extLst>
                    <a:ext uri="{FF2B5EF4-FFF2-40B4-BE49-F238E27FC236}">
                      <a16:creationId xmlns:a16="http://schemas.microsoft.com/office/drawing/2014/main" id="{578D9B14-52E6-422F-90B5-BA6FE42625A3}"/>
                    </a:ext>
                  </a:extLst>
                </p:cNvPr>
                <p:cNvSpPr>
                  <a:spLocks/>
                </p:cNvSpPr>
                <p:nvPr/>
              </p:nvSpPr>
              <p:spPr bwMode="auto">
                <a:xfrm>
                  <a:off x="284" y="2918"/>
                  <a:ext cx="14855" cy="209"/>
                </a:xfrm>
                <a:custGeom>
                  <a:avLst/>
                  <a:gdLst>
                    <a:gd name="T0" fmla="*/ 14727 w 14855"/>
                    <a:gd name="T1" fmla="*/ 81 h 209"/>
                    <a:gd name="T2" fmla="*/ 14765 w 14855"/>
                    <a:gd name="T3" fmla="*/ 104 h 209"/>
                    <a:gd name="T4" fmla="*/ 14799 w 14855"/>
                    <a:gd name="T5" fmla="*/ 85 h 209"/>
                    <a:gd name="T6" fmla="*/ 14810 w 14855"/>
                    <a:gd name="T7" fmla="*/ 85 h 209"/>
                    <a:gd name="T8" fmla="*/ 14810 w 14855"/>
                    <a:gd name="T9" fmla="*/ 81 h 209"/>
                    <a:gd name="T10" fmla="*/ 14727 w 14855"/>
                    <a:gd name="T11" fmla="*/ 81 h 2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55" h="209">
                      <a:moveTo>
                        <a:pt x="14727" y="81"/>
                      </a:moveTo>
                      <a:lnTo>
                        <a:pt x="14765" y="104"/>
                      </a:lnTo>
                      <a:lnTo>
                        <a:pt x="14799" y="85"/>
                      </a:lnTo>
                      <a:lnTo>
                        <a:pt x="14810" y="85"/>
                      </a:lnTo>
                      <a:lnTo>
                        <a:pt x="14810" y="81"/>
                      </a:lnTo>
                      <a:lnTo>
                        <a:pt x="14727" y="81"/>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46" name="Rectangle 67">
                <a:extLst>
                  <a:ext uri="{FF2B5EF4-FFF2-40B4-BE49-F238E27FC236}">
                    <a16:creationId xmlns:a16="http://schemas.microsoft.com/office/drawing/2014/main" id="{F24BB5F5-A55F-4F82-A9C3-C6F9B7ED9672}"/>
                  </a:ext>
                </a:extLst>
              </p:cNvPr>
              <p:cNvSpPr>
                <a:spLocks noChangeArrowheads="1"/>
              </p:cNvSpPr>
              <p:nvPr/>
            </p:nvSpPr>
            <p:spPr bwMode="auto">
              <a:xfrm>
                <a:off x="285" y="1423"/>
                <a:ext cx="14620"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latin typeface="Arial" panose="020B0604020202020204" pitchFamily="34" charset="0"/>
                </a:endParaRPr>
              </a:p>
            </p:txBody>
          </p:sp>
          <p:sp>
            <p:nvSpPr>
              <p:cNvPr id="47" name="Rectangle 66">
                <a:extLst>
                  <a:ext uri="{FF2B5EF4-FFF2-40B4-BE49-F238E27FC236}">
                    <a16:creationId xmlns:a16="http://schemas.microsoft.com/office/drawing/2014/main" id="{33B14339-0033-4BA7-980E-009540825B55}"/>
                  </a:ext>
                </a:extLst>
              </p:cNvPr>
              <p:cNvSpPr>
                <a:spLocks/>
              </p:cNvSpPr>
              <p:nvPr/>
            </p:nvSpPr>
            <p:spPr bwMode="auto">
              <a:xfrm>
                <a:off x="284" y="1422"/>
                <a:ext cx="14628" cy="1614"/>
              </a:xfrm>
              <a:prstGeom prst="rect">
                <a:avLst/>
              </a:prstGeom>
              <a:noFill/>
              <a:ln w="12700">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sp>
            <p:nvSpPr>
              <p:cNvPr id="48" name="Rectangle 64">
                <a:extLst>
                  <a:ext uri="{FF2B5EF4-FFF2-40B4-BE49-F238E27FC236}">
                    <a16:creationId xmlns:a16="http://schemas.microsoft.com/office/drawing/2014/main" id="{3D44E492-D4C6-44BE-8124-603D763029EA}"/>
                  </a:ext>
                </a:extLst>
              </p:cNvPr>
              <p:cNvSpPr>
                <a:spLocks noChangeArrowheads="1"/>
              </p:cNvSpPr>
              <p:nvPr/>
            </p:nvSpPr>
            <p:spPr bwMode="auto">
              <a:xfrm>
                <a:off x="4137" y="-178"/>
                <a:ext cx="10780" cy="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latin typeface="Arial" panose="020B0604020202020204" pitchFamily="34" charset="0"/>
                </a:endParaRPr>
              </a:p>
            </p:txBody>
          </p:sp>
          <p:sp>
            <p:nvSpPr>
              <p:cNvPr id="49" name="Rectangle 63">
                <a:extLst>
                  <a:ext uri="{FF2B5EF4-FFF2-40B4-BE49-F238E27FC236}">
                    <a16:creationId xmlns:a16="http://schemas.microsoft.com/office/drawing/2014/main" id="{3B2C71D9-1C74-4207-90C3-35E6BEEDB890}"/>
                  </a:ext>
                </a:extLst>
              </p:cNvPr>
              <p:cNvSpPr>
                <a:spLocks/>
              </p:cNvSpPr>
              <p:nvPr/>
            </p:nvSpPr>
            <p:spPr bwMode="auto">
              <a:xfrm>
                <a:off x="4136" y="-178"/>
                <a:ext cx="10776" cy="1605"/>
              </a:xfrm>
              <a:prstGeom prst="rect">
                <a:avLst/>
              </a:prstGeom>
              <a:noFill/>
              <a:ln w="12699">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sp>
            <p:nvSpPr>
              <p:cNvPr id="50" name="Rectangle 61">
                <a:extLst>
                  <a:ext uri="{FF2B5EF4-FFF2-40B4-BE49-F238E27FC236}">
                    <a16:creationId xmlns:a16="http://schemas.microsoft.com/office/drawing/2014/main" id="{09D42969-B8D1-48E5-9C13-7F4548D0247F}"/>
                  </a:ext>
                </a:extLst>
              </p:cNvPr>
              <p:cNvSpPr>
                <a:spLocks noChangeArrowheads="1"/>
              </p:cNvSpPr>
              <p:nvPr/>
            </p:nvSpPr>
            <p:spPr bwMode="auto">
              <a:xfrm>
                <a:off x="8051" y="-1743"/>
                <a:ext cx="6860" cy="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latin typeface="Arial" panose="020B0604020202020204" pitchFamily="34" charset="0"/>
                </a:endParaRPr>
              </a:p>
            </p:txBody>
          </p:sp>
          <p:sp>
            <p:nvSpPr>
              <p:cNvPr id="51" name="Rectangle 60">
                <a:extLst>
                  <a:ext uri="{FF2B5EF4-FFF2-40B4-BE49-F238E27FC236}">
                    <a16:creationId xmlns:a16="http://schemas.microsoft.com/office/drawing/2014/main" id="{44A6C46A-9F7A-4FB5-9032-153987AB61F7}"/>
                  </a:ext>
                </a:extLst>
              </p:cNvPr>
              <p:cNvSpPr>
                <a:spLocks/>
              </p:cNvSpPr>
              <p:nvPr/>
            </p:nvSpPr>
            <p:spPr bwMode="auto">
              <a:xfrm>
                <a:off x="7814" y="-1743"/>
                <a:ext cx="7099" cy="1572"/>
              </a:xfrm>
              <a:prstGeom prst="rect">
                <a:avLst/>
              </a:prstGeom>
              <a:noFill/>
              <a:ln w="12700">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sp>
            <p:nvSpPr>
              <p:cNvPr id="52" name="Rectangle 58">
                <a:extLst>
                  <a:ext uri="{FF2B5EF4-FFF2-40B4-BE49-F238E27FC236}">
                    <a16:creationId xmlns:a16="http://schemas.microsoft.com/office/drawing/2014/main" id="{5C295D78-8BFC-49AF-9871-3325E96AD6F4}"/>
                  </a:ext>
                </a:extLst>
              </p:cNvPr>
              <p:cNvSpPr>
                <a:spLocks noChangeArrowheads="1"/>
              </p:cNvSpPr>
              <p:nvPr/>
            </p:nvSpPr>
            <p:spPr bwMode="auto">
              <a:xfrm>
                <a:off x="10957" y="-3331"/>
                <a:ext cx="3960" cy="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latin typeface="Arial" panose="020B0604020202020204" pitchFamily="34" charset="0"/>
                </a:endParaRPr>
              </a:p>
            </p:txBody>
          </p:sp>
          <p:sp>
            <p:nvSpPr>
              <p:cNvPr id="53" name="Rectangle 57">
                <a:extLst>
                  <a:ext uri="{FF2B5EF4-FFF2-40B4-BE49-F238E27FC236}">
                    <a16:creationId xmlns:a16="http://schemas.microsoft.com/office/drawing/2014/main" id="{6BE3DFFB-F8DD-4E6E-83C3-8C9FBDB5E707}"/>
                  </a:ext>
                </a:extLst>
              </p:cNvPr>
              <p:cNvSpPr>
                <a:spLocks/>
              </p:cNvSpPr>
              <p:nvPr/>
            </p:nvSpPr>
            <p:spPr bwMode="auto">
              <a:xfrm>
                <a:off x="10957" y="-3330"/>
                <a:ext cx="3956" cy="1587"/>
              </a:xfrm>
              <a:prstGeom prst="rect">
                <a:avLst/>
              </a:prstGeom>
              <a:noFill/>
              <a:ln w="12700">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grpSp>
            <p:nvGrpSpPr>
              <p:cNvPr id="54" name="Group 50">
                <a:extLst>
                  <a:ext uri="{FF2B5EF4-FFF2-40B4-BE49-F238E27FC236}">
                    <a16:creationId xmlns:a16="http://schemas.microsoft.com/office/drawing/2014/main" id="{486683D5-70AC-4B5E-9346-7E981BAD9D2D}"/>
                  </a:ext>
                </a:extLst>
              </p:cNvPr>
              <p:cNvGrpSpPr>
                <a:grpSpLocks/>
              </p:cNvGrpSpPr>
              <p:nvPr/>
            </p:nvGrpSpPr>
            <p:grpSpPr bwMode="auto">
              <a:xfrm>
                <a:off x="4023" y="-327"/>
                <a:ext cx="209" cy="3347"/>
                <a:chOff x="4023" y="-327"/>
                <a:chExt cx="209" cy="3347"/>
              </a:xfrm>
            </p:grpSpPr>
            <p:sp>
              <p:nvSpPr>
                <p:cNvPr id="81" name="Freeform 55">
                  <a:extLst>
                    <a:ext uri="{FF2B5EF4-FFF2-40B4-BE49-F238E27FC236}">
                      <a16:creationId xmlns:a16="http://schemas.microsoft.com/office/drawing/2014/main" id="{E146C7EE-F3DB-4908-9FE0-B43986C196CE}"/>
                    </a:ext>
                  </a:extLst>
                </p:cNvPr>
                <p:cNvSpPr>
                  <a:spLocks/>
                </p:cNvSpPr>
                <p:nvPr/>
              </p:nvSpPr>
              <p:spPr bwMode="auto">
                <a:xfrm>
                  <a:off x="4023" y="-327"/>
                  <a:ext cx="209" cy="3347"/>
                </a:xfrm>
                <a:custGeom>
                  <a:avLst/>
                  <a:gdLst>
                    <a:gd name="T0" fmla="*/ 81 w 209"/>
                    <a:gd name="T1" fmla="*/ 3219 h 3347"/>
                    <a:gd name="T2" fmla="*/ 81 w 209"/>
                    <a:gd name="T3" fmla="*/ 3303 h 3347"/>
                    <a:gd name="T4" fmla="*/ 126 w 209"/>
                    <a:gd name="T5" fmla="*/ 3303 h 3347"/>
                    <a:gd name="T6" fmla="*/ 126 w 209"/>
                    <a:gd name="T7" fmla="*/ 3291 h 3347"/>
                    <a:gd name="T8" fmla="*/ 84 w 209"/>
                    <a:gd name="T9" fmla="*/ 3291 h 3347"/>
                    <a:gd name="T10" fmla="*/ 104 w 209"/>
                    <a:gd name="T11" fmla="*/ 3258 h 3347"/>
                    <a:gd name="T12" fmla="*/ 81 w 209"/>
                    <a:gd name="T13" fmla="*/ 3219 h 33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 h="3347">
                      <a:moveTo>
                        <a:pt x="81" y="3219"/>
                      </a:moveTo>
                      <a:lnTo>
                        <a:pt x="81" y="3303"/>
                      </a:lnTo>
                      <a:lnTo>
                        <a:pt x="126" y="3303"/>
                      </a:lnTo>
                      <a:lnTo>
                        <a:pt x="126" y="3291"/>
                      </a:lnTo>
                      <a:lnTo>
                        <a:pt x="84" y="3291"/>
                      </a:lnTo>
                      <a:lnTo>
                        <a:pt x="104" y="3258"/>
                      </a:lnTo>
                      <a:lnTo>
                        <a:pt x="81" y="3219"/>
                      </a:lnTo>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2" name="Freeform 53">
                  <a:extLst>
                    <a:ext uri="{FF2B5EF4-FFF2-40B4-BE49-F238E27FC236}">
                      <a16:creationId xmlns:a16="http://schemas.microsoft.com/office/drawing/2014/main" id="{BA1294D6-E6CF-49F7-93D5-89579A6D35AC}"/>
                    </a:ext>
                  </a:extLst>
                </p:cNvPr>
                <p:cNvSpPr>
                  <a:spLocks/>
                </p:cNvSpPr>
                <p:nvPr/>
              </p:nvSpPr>
              <p:spPr bwMode="auto">
                <a:xfrm>
                  <a:off x="4023" y="-327"/>
                  <a:ext cx="209" cy="3347"/>
                </a:xfrm>
                <a:custGeom>
                  <a:avLst/>
                  <a:gdLst>
                    <a:gd name="T0" fmla="*/ 104 w 209"/>
                    <a:gd name="T1" fmla="*/ 3258 h 3347"/>
                    <a:gd name="T2" fmla="*/ 84 w 209"/>
                    <a:gd name="T3" fmla="*/ 3291 h 3347"/>
                    <a:gd name="T4" fmla="*/ 123 w 209"/>
                    <a:gd name="T5" fmla="*/ 3291 h 3347"/>
                    <a:gd name="T6" fmla="*/ 104 w 209"/>
                    <a:gd name="T7" fmla="*/ 3258 h 33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 h="3347">
                      <a:moveTo>
                        <a:pt x="104" y="3258"/>
                      </a:moveTo>
                      <a:lnTo>
                        <a:pt x="84" y="3291"/>
                      </a:lnTo>
                      <a:lnTo>
                        <a:pt x="123" y="3291"/>
                      </a:lnTo>
                      <a:lnTo>
                        <a:pt x="104" y="3258"/>
                      </a:lnTo>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3" name="Freeform 52">
                  <a:extLst>
                    <a:ext uri="{FF2B5EF4-FFF2-40B4-BE49-F238E27FC236}">
                      <a16:creationId xmlns:a16="http://schemas.microsoft.com/office/drawing/2014/main" id="{065C55D6-8E40-4BFE-92F0-753C4F6269D0}"/>
                    </a:ext>
                  </a:extLst>
                </p:cNvPr>
                <p:cNvSpPr>
                  <a:spLocks/>
                </p:cNvSpPr>
                <p:nvPr/>
              </p:nvSpPr>
              <p:spPr bwMode="auto">
                <a:xfrm>
                  <a:off x="4023" y="-327"/>
                  <a:ext cx="209" cy="3347"/>
                </a:xfrm>
                <a:custGeom>
                  <a:avLst/>
                  <a:gdLst>
                    <a:gd name="T0" fmla="*/ 126 w 209"/>
                    <a:gd name="T1" fmla="*/ 3219 h 3347"/>
                    <a:gd name="T2" fmla="*/ 104 w 209"/>
                    <a:gd name="T3" fmla="*/ 3258 h 3347"/>
                    <a:gd name="T4" fmla="*/ 123 w 209"/>
                    <a:gd name="T5" fmla="*/ 3291 h 3347"/>
                    <a:gd name="T6" fmla="*/ 126 w 209"/>
                    <a:gd name="T7" fmla="*/ 3291 h 3347"/>
                    <a:gd name="T8" fmla="*/ 126 w 209"/>
                    <a:gd name="T9" fmla="*/ 3219 h 33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3347">
                      <a:moveTo>
                        <a:pt x="126" y="3219"/>
                      </a:moveTo>
                      <a:lnTo>
                        <a:pt x="104" y="3258"/>
                      </a:lnTo>
                      <a:lnTo>
                        <a:pt x="123" y="3291"/>
                      </a:lnTo>
                      <a:lnTo>
                        <a:pt x="126" y="3291"/>
                      </a:lnTo>
                      <a:lnTo>
                        <a:pt x="126" y="3219"/>
                      </a:lnTo>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55" name="Group 43">
                <a:extLst>
                  <a:ext uri="{FF2B5EF4-FFF2-40B4-BE49-F238E27FC236}">
                    <a16:creationId xmlns:a16="http://schemas.microsoft.com/office/drawing/2014/main" id="{319F5050-079B-4C8E-AE2B-2B06243EA46A}"/>
                  </a:ext>
                </a:extLst>
              </p:cNvPr>
              <p:cNvGrpSpPr>
                <a:grpSpLocks/>
              </p:cNvGrpSpPr>
              <p:nvPr/>
            </p:nvGrpSpPr>
            <p:grpSpPr bwMode="auto">
              <a:xfrm>
                <a:off x="294" y="1295"/>
                <a:ext cx="209" cy="1725"/>
                <a:chOff x="294" y="1295"/>
                <a:chExt cx="209" cy="1725"/>
              </a:xfrm>
            </p:grpSpPr>
            <p:sp>
              <p:nvSpPr>
                <p:cNvPr id="79" name="Freeform 46">
                  <a:extLst>
                    <a:ext uri="{FF2B5EF4-FFF2-40B4-BE49-F238E27FC236}">
                      <a16:creationId xmlns:a16="http://schemas.microsoft.com/office/drawing/2014/main" id="{DC233003-7E3B-442B-960C-C8D3F8EBEC19}"/>
                    </a:ext>
                  </a:extLst>
                </p:cNvPr>
                <p:cNvSpPr>
                  <a:spLocks/>
                </p:cNvSpPr>
                <p:nvPr/>
              </p:nvSpPr>
              <p:spPr bwMode="auto">
                <a:xfrm>
                  <a:off x="294" y="1295"/>
                  <a:ext cx="209" cy="1725"/>
                </a:xfrm>
                <a:custGeom>
                  <a:avLst/>
                  <a:gdLst>
                    <a:gd name="T0" fmla="*/ 104 w 209"/>
                    <a:gd name="T1" fmla="*/ 1635 h 1725"/>
                    <a:gd name="T2" fmla="*/ 85 w 209"/>
                    <a:gd name="T3" fmla="*/ 1669 h 1725"/>
                    <a:gd name="T4" fmla="*/ 124 w 209"/>
                    <a:gd name="T5" fmla="*/ 1669 h 1725"/>
                    <a:gd name="T6" fmla="*/ 104 w 209"/>
                    <a:gd name="T7" fmla="*/ 1635 h 17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 h="1725">
                      <a:moveTo>
                        <a:pt x="104" y="1635"/>
                      </a:moveTo>
                      <a:lnTo>
                        <a:pt x="85" y="1669"/>
                      </a:lnTo>
                      <a:lnTo>
                        <a:pt x="124" y="1669"/>
                      </a:lnTo>
                      <a:lnTo>
                        <a:pt x="104" y="1635"/>
                      </a:lnTo>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0" name="Freeform 45">
                  <a:extLst>
                    <a:ext uri="{FF2B5EF4-FFF2-40B4-BE49-F238E27FC236}">
                      <a16:creationId xmlns:a16="http://schemas.microsoft.com/office/drawing/2014/main" id="{30C74219-D334-41D1-87AE-6A022938A437}"/>
                    </a:ext>
                  </a:extLst>
                </p:cNvPr>
                <p:cNvSpPr>
                  <a:spLocks/>
                </p:cNvSpPr>
                <p:nvPr/>
              </p:nvSpPr>
              <p:spPr bwMode="auto">
                <a:xfrm>
                  <a:off x="294" y="1295"/>
                  <a:ext cx="209" cy="1725"/>
                </a:xfrm>
                <a:custGeom>
                  <a:avLst/>
                  <a:gdLst>
                    <a:gd name="T0" fmla="*/ 127 w 209"/>
                    <a:gd name="T1" fmla="*/ 1597 h 1725"/>
                    <a:gd name="T2" fmla="*/ 104 w 209"/>
                    <a:gd name="T3" fmla="*/ 1635 h 1725"/>
                    <a:gd name="T4" fmla="*/ 124 w 209"/>
                    <a:gd name="T5" fmla="*/ 1669 h 1725"/>
                    <a:gd name="T6" fmla="*/ 85 w 209"/>
                    <a:gd name="T7" fmla="*/ 1669 h 1725"/>
                    <a:gd name="T8" fmla="*/ 127 w 209"/>
                    <a:gd name="T9" fmla="*/ 1669 h 1725"/>
                    <a:gd name="T10" fmla="*/ 127 w 209"/>
                    <a:gd name="T11" fmla="*/ 1597 h 17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9" h="1725">
                      <a:moveTo>
                        <a:pt x="127" y="1597"/>
                      </a:moveTo>
                      <a:lnTo>
                        <a:pt x="104" y="1635"/>
                      </a:lnTo>
                      <a:lnTo>
                        <a:pt x="124" y="1669"/>
                      </a:lnTo>
                      <a:lnTo>
                        <a:pt x="85" y="1669"/>
                      </a:lnTo>
                      <a:lnTo>
                        <a:pt x="127" y="1669"/>
                      </a:lnTo>
                      <a:lnTo>
                        <a:pt x="127" y="1597"/>
                      </a:lnTo>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56" name="Group 29">
                <a:extLst>
                  <a:ext uri="{FF2B5EF4-FFF2-40B4-BE49-F238E27FC236}">
                    <a16:creationId xmlns:a16="http://schemas.microsoft.com/office/drawing/2014/main" id="{9D1A2A18-DBC4-4B88-B291-24A0524C129B}"/>
                  </a:ext>
                </a:extLst>
              </p:cNvPr>
              <p:cNvGrpSpPr>
                <a:grpSpLocks/>
              </p:cNvGrpSpPr>
              <p:nvPr/>
            </p:nvGrpSpPr>
            <p:grpSpPr bwMode="auto">
              <a:xfrm>
                <a:off x="14808" y="-3557"/>
                <a:ext cx="209" cy="6577"/>
                <a:chOff x="14808" y="-3557"/>
                <a:chExt cx="209" cy="6577"/>
              </a:xfrm>
            </p:grpSpPr>
            <p:sp>
              <p:nvSpPr>
                <p:cNvPr id="73" name="Freeform 35">
                  <a:extLst>
                    <a:ext uri="{FF2B5EF4-FFF2-40B4-BE49-F238E27FC236}">
                      <a16:creationId xmlns:a16="http://schemas.microsoft.com/office/drawing/2014/main" id="{9C9EF6BA-B2B3-47E8-9967-4F3D899900B4}"/>
                    </a:ext>
                  </a:extLst>
                </p:cNvPr>
                <p:cNvSpPr>
                  <a:spLocks/>
                </p:cNvSpPr>
                <p:nvPr/>
              </p:nvSpPr>
              <p:spPr bwMode="auto">
                <a:xfrm>
                  <a:off x="14808" y="-3557"/>
                  <a:ext cx="209" cy="6577"/>
                </a:xfrm>
                <a:custGeom>
                  <a:avLst/>
                  <a:gdLst>
                    <a:gd name="T0" fmla="*/ 104 w 209"/>
                    <a:gd name="T1" fmla="*/ 89 h 6577"/>
                    <a:gd name="T2" fmla="*/ 82 w 209"/>
                    <a:gd name="T3" fmla="*/ 127 h 6577"/>
                    <a:gd name="T4" fmla="*/ 82 w 209"/>
                    <a:gd name="T5" fmla="*/ 6577 h 6577"/>
                    <a:gd name="T6" fmla="*/ 127 w 209"/>
                    <a:gd name="T7" fmla="*/ 6577 h 6577"/>
                    <a:gd name="T8" fmla="*/ 127 w 209"/>
                    <a:gd name="T9" fmla="*/ 127 h 6577"/>
                    <a:gd name="T10" fmla="*/ 104 w 209"/>
                    <a:gd name="T11" fmla="*/ 89 h 65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9" h="6577">
                      <a:moveTo>
                        <a:pt x="104" y="89"/>
                      </a:moveTo>
                      <a:lnTo>
                        <a:pt x="82" y="127"/>
                      </a:lnTo>
                      <a:lnTo>
                        <a:pt x="82" y="6577"/>
                      </a:lnTo>
                      <a:lnTo>
                        <a:pt x="127" y="6577"/>
                      </a:lnTo>
                      <a:lnTo>
                        <a:pt x="127" y="127"/>
                      </a:lnTo>
                      <a:lnTo>
                        <a:pt x="104" y="89"/>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4" name="Freeform 34">
                  <a:extLst>
                    <a:ext uri="{FF2B5EF4-FFF2-40B4-BE49-F238E27FC236}">
                      <a16:creationId xmlns:a16="http://schemas.microsoft.com/office/drawing/2014/main" id="{31274FE7-04A1-482A-9581-23143693555D}"/>
                    </a:ext>
                  </a:extLst>
                </p:cNvPr>
                <p:cNvSpPr>
                  <a:spLocks/>
                </p:cNvSpPr>
                <p:nvPr/>
              </p:nvSpPr>
              <p:spPr bwMode="auto">
                <a:xfrm>
                  <a:off x="14808" y="-3557"/>
                  <a:ext cx="209" cy="6577"/>
                </a:xfrm>
                <a:custGeom>
                  <a:avLst/>
                  <a:gdLst>
                    <a:gd name="T0" fmla="*/ 104 w 209"/>
                    <a:gd name="T1" fmla="*/ 0 h 6577"/>
                    <a:gd name="T2" fmla="*/ 6 w 209"/>
                    <a:gd name="T3" fmla="*/ 168 h 6577"/>
                    <a:gd name="T4" fmla="*/ 0 w 209"/>
                    <a:gd name="T5" fmla="*/ 178 h 6577"/>
                    <a:gd name="T6" fmla="*/ 3 w 209"/>
                    <a:gd name="T7" fmla="*/ 192 h 6577"/>
                    <a:gd name="T8" fmla="*/ 14 w 209"/>
                    <a:gd name="T9" fmla="*/ 198 h 6577"/>
                    <a:gd name="T10" fmla="*/ 25 w 209"/>
                    <a:gd name="T11" fmla="*/ 205 h 6577"/>
                    <a:gd name="T12" fmla="*/ 39 w 209"/>
                    <a:gd name="T13" fmla="*/ 201 h 6577"/>
                    <a:gd name="T14" fmla="*/ 45 w 209"/>
                    <a:gd name="T15" fmla="*/ 191 h 6577"/>
                    <a:gd name="T16" fmla="*/ 82 w 209"/>
                    <a:gd name="T17" fmla="*/ 127 h 6577"/>
                    <a:gd name="T18" fmla="*/ 82 w 209"/>
                    <a:gd name="T19" fmla="*/ 44 h 6577"/>
                    <a:gd name="T20" fmla="*/ 130 w 209"/>
                    <a:gd name="T21" fmla="*/ 44 h 6577"/>
                    <a:gd name="T22" fmla="*/ 104 w 209"/>
                    <a:gd name="T23" fmla="*/ 0 h 65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9" h="6577">
                      <a:moveTo>
                        <a:pt x="104" y="0"/>
                      </a:moveTo>
                      <a:lnTo>
                        <a:pt x="6" y="168"/>
                      </a:lnTo>
                      <a:lnTo>
                        <a:pt x="0" y="178"/>
                      </a:lnTo>
                      <a:lnTo>
                        <a:pt x="3" y="192"/>
                      </a:lnTo>
                      <a:lnTo>
                        <a:pt x="14" y="198"/>
                      </a:lnTo>
                      <a:lnTo>
                        <a:pt x="25" y="205"/>
                      </a:lnTo>
                      <a:lnTo>
                        <a:pt x="39" y="201"/>
                      </a:lnTo>
                      <a:lnTo>
                        <a:pt x="45" y="191"/>
                      </a:lnTo>
                      <a:lnTo>
                        <a:pt x="82" y="127"/>
                      </a:lnTo>
                      <a:lnTo>
                        <a:pt x="82" y="44"/>
                      </a:lnTo>
                      <a:lnTo>
                        <a:pt x="130" y="44"/>
                      </a:lnTo>
                      <a:lnTo>
                        <a:pt x="10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5" name="Freeform 33">
                  <a:extLst>
                    <a:ext uri="{FF2B5EF4-FFF2-40B4-BE49-F238E27FC236}">
                      <a16:creationId xmlns:a16="http://schemas.microsoft.com/office/drawing/2014/main" id="{2B69E8FA-2677-41BE-8BA3-7B9BF4B1AE0B}"/>
                    </a:ext>
                  </a:extLst>
                </p:cNvPr>
                <p:cNvSpPr>
                  <a:spLocks/>
                </p:cNvSpPr>
                <p:nvPr/>
              </p:nvSpPr>
              <p:spPr bwMode="auto">
                <a:xfrm>
                  <a:off x="14808" y="-3557"/>
                  <a:ext cx="209" cy="6577"/>
                </a:xfrm>
                <a:custGeom>
                  <a:avLst/>
                  <a:gdLst>
                    <a:gd name="T0" fmla="*/ 130 w 209"/>
                    <a:gd name="T1" fmla="*/ 44 h 6577"/>
                    <a:gd name="T2" fmla="*/ 127 w 209"/>
                    <a:gd name="T3" fmla="*/ 44 h 6577"/>
                    <a:gd name="T4" fmla="*/ 127 w 209"/>
                    <a:gd name="T5" fmla="*/ 127 h 6577"/>
                    <a:gd name="T6" fmla="*/ 163 w 209"/>
                    <a:gd name="T7" fmla="*/ 191 h 6577"/>
                    <a:gd name="T8" fmla="*/ 170 w 209"/>
                    <a:gd name="T9" fmla="*/ 201 h 6577"/>
                    <a:gd name="T10" fmla="*/ 183 w 209"/>
                    <a:gd name="T11" fmla="*/ 205 h 6577"/>
                    <a:gd name="T12" fmla="*/ 194 w 209"/>
                    <a:gd name="T13" fmla="*/ 198 h 6577"/>
                    <a:gd name="T14" fmla="*/ 205 w 209"/>
                    <a:gd name="T15" fmla="*/ 192 h 6577"/>
                    <a:gd name="T16" fmla="*/ 209 w 209"/>
                    <a:gd name="T17" fmla="*/ 178 h 6577"/>
                    <a:gd name="T18" fmla="*/ 202 w 209"/>
                    <a:gd name="T19" fmla="*/ 168 h 6577"/>
                    <a:gd name="T20" fmla="*/ 130 w 209"/>
                    <a:gd name="T21" fmla="*/ 44 h 65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9" h="6577">
                      <a:moveTo>
                        <a:pt x="130" y="44"/>
                      </a:moveTo>
                      <a:lnTo>
                        <a:pt x="127" y="44"/>
                      </a:lnTo>
                      <a:lnTo>
                        <a:pt x="127" y="127"/>
                      </a:lnTo>
                      <a:lnTo>
                        <a:pt x="163" y="191"/>
                      </a:lnTo>
                      <a:lnTo>
                        <a:pt x="170" y="201"/>
                      </a:lnTo>
                      <a:lnTo>
                        <a:pt x="183" y="205"/>
                      </a:lnTo>
                      <a:lnTo>
                        <a:pt x="194" y="198"/>
                      </a:lnTo>
                      <a:lnTo>
                        <a:pt x="205" y="192"/>
                      </a:lnTo>
                      <a:lnTo>
                        <a:pt x="209" y="178"/>
                      </a:lnTo>
                      <a:lnTo>
                        <a:pt x="202" y="168"/>
                      </a:lnTo>
                      <a:lnTo>
                        <a:pt x="130" y="4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6" name="Freeform 32">
                  <a:extLst>
                    <a:ext uri="{FF2B5EF4-FFF2-40B4-BE49-F238E27FC236}">
                      <a16:creationId xmlns:a16="http://schemas.microsoft.com/office/drawing/2014/main" id="{DE66A662-75AD-4AB0-A19F-063B496B3631}"/>
                    </a:ext>
                  </a:extLst>
                </p:cNvPr>
                <p:cNvSpPr>
                  <a:spLocks/>
                </p:cNvSpPr>
                <p:nvPr/>
              </p:nvSpPr>
              <p:spPr bwMode="auto">
                <a:xfrm>
                  <a:off x="14808" y="-3557"/>
                  <a:ext cx="209" cy="6577"/>
                </a:xfrm>
                <a:custGeom>
                  <a:avLst/>
                  <a:gdLst>
                    <a:gd name="T0" fmla="*/ 127 w 209"/>
                    <a:gd name="T1" fmla="*/ 44 h 6577"/>
                    <a:gd name="T2" fmla="*/ 82 w 209"/>
                    <a:gd name="T3" fmla="*/ 44 h 6577"/>
                    <a:gd name="T4" fmla="*/ 82 w 209"/>
                    <a:gd name="T5" fmla="*/ 127 h 6577"/>
                    <a:gd name="T6" fmla="*/ 104 w 209"/>
                    <a:gd name="T7" fmla="*/ 89 h 6577"/>
                    <a:gd name="T8" fmla="*/ 85 w 209"/>
                    <a:gd name="T9" fmla="*/ 56 h 6577"/>
                    <a:gd name="T10" fmla="*/ 127 w 209"/>
                    <a:gd name="T11" fmla="*/ 56 h 6577"/>
                    <a:gd name="T12" fmla="*/ 127 w 209"/>
                    <a:gd name="T13" fmla="*/ 44 h 65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 h="6577">
                      <a:moveTo>
                        <a:pt x="127" y="44"/>
                      </a:moveTo>
                      <a:lnTo>
                        <a:pt x="82" y="44"/>
                      </a:lnTo>
                      <a:lnTo>
                        <a:pt x="82" y="127"/>
                      </a:lnTo>
                      <a:lnTo>
                        <a:pt x="104" y="89"/>
                      </a:lnTo>
                      <a:lnTo>
                        <a:pt x="85" y="56"/>
                      </a:lnTo>
                      <a:lnTo>
                        <a:pt x="127" y="56"/>
                      </a:lnTo>
                      <a:lnTo>
                        <a:pt x="127" y="4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7" name="Freeform 31">
                  <a:extLst>
                    <a:ext uri="{FF2B5EF4-FFF2-40B4-BE49-F238E27FC236}">
                      <a16:creationId xmlns:a16="http://schemas.microsoft.com/office/drawing/2014/main" id="{71C8454A-9605-44B5-9351-61082F13BA85}"/>
                    </a:ext>
                  </a:extLst>
                </p:cNvPr>
                <p:cNvSpPr>
                  <a:spLocks/>
                </p:cNvSpPr>
                <p:nvPr/>
              </p:nvSpPr>
              <p:spPr bwMode="auto">
                <a:xfrm>
                  <a:off x="14808" y="-3557"/>
                  <a:ext cx="209" cy="6577"/>
                </a:xfrm>
                <a:custGeom>
                  <a:avLst/>
                  <a:gdLst>
                    <a:gd name="T0" fmla="*/ 127 w 209"/>
                    <a:gd name="T1" fmla="*/ 56 h 6577"/>
                    <a:gd name="T2" fmla="*/ 124 w 209"/>
                    <a:gd name="T3" fmla="*/ 56 h 6577"/>
                    <a:gd name="T4" fmla="*/ 104 w 209"/>
                    <a:gd name="T5" fmla="*/ 89 h 6577"/>
                    <a:gd name="T6" fmla="*/ 127 w 209"/>
                    <a:gd name="T7" fmla="*/ 127 h 6577"/>
                    <a:gd name="T8" fmla="*/ 127 w 209"/>
                    <a:gd name="T9" fmla="*/ 56 h 65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6577">
                      <a:moveTo>
                        <a:pt x="127" y="56"/>
                      </a:moveTo>
                      <a:lnTo>
                        <a:pt x="124" y="56"/>
                      </a:lnTo>
                      <a:lnTo>
                        <a:pt x="104" y="89"/>
                      </a:lnTo>
                      <a:lnTo>
                        <a:pt x="127" y="127"/>
                      </a:lnTo>
                      <a:lnTo>
                        <a:pt x="127" y="56"/>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 name="Freeform 30">
                  <a:extLst>
                    <a:ext uri="{FF2B5EF4-FFF2-40B4-BE49-F238E27FC236}">
                      <a16:creationId xmlns:a16="http://schemas.microsoft.com/office/drawing/2014/main" id="{238BB6A1-C248-48DE-8FB1-73313FFFFEC0}"/>
                    </a:ext>
                  </a:extLst>
                </p:cNvPr>
                <p:cNvSpPr>
                  <a:spLocks/>
                </p:cNvSpPr>
                <p:nvPr/>
              </p:nvSpPr>
              <p:spPr bwMode="auto">
                <a:xfrm>
                  <a:off x="14808" y="-3557"/>
                  <a:ext cx="209" cy="6577"/>
                </a:xfrm>
                <a:custGeom>
                  <a:avLst/>
                  <a:gdLst>
                    <a:gd name="T0" fmla="*/ 124 w 209"/>
                    <a:gd name="T1" fmla="*/ 56 h 6577"/>
                    <a:gd name="T2" fmla="*/ 85 w 209"/>
                    <a:gd name="T3" fmla="*/ 56 h 6577"/>
                    <a:gd name="T4" fmla="*/ 104 w 209"/>
                    <a:gd name="T5" fmla="*/ 89 h 6577"/>
                    <a:gd name="T6" fmla="*/ 124 w 209"/>
                    <a:gd name="T7" fmla="*/ 56 h 65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 h="6577">
                      <a:moveTo>
                        <a:pt x="124" y="56"/>
                      </a:moveTo>
                      <a:lnTo>
                        <a:pt x="85" y="56"/>
                      </a:lnTo>
                      <a:lnTo>
                        <a:pt x="104" y="89"/>
                      </a:lnTo>
                      <a:lnTo>
                        <a:pt x="124" y="56"/>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57" name="Group 22">
                <a:extLst>
                  <a:ext uri="{FF2B5EF4-FFF2-40B4-BE49-F238E27FC236}">
                    <a16:creationId xmlns:a16="http://schemas.microsoft.com/office/drawing/2014/main" id="{E61AF00D-10FB-4AA4-8D29-9C0D4E2F1C82}"/>
                  </a:ext>
                </a:extLst>
              </p:cNvPr>
              <p:cNvGrpSpPr>
                <a:grpSpLocks/>
              </p:cNvGrpSpPr>
              <p:nvPr/>
            </p:nvGrpSpPr>
            <p:grpSpPr bwMode="auto">
              <a:xfrm>
                <a:off x="10843" y="-472"/>
                <a:ext cx="209" cy="3492"/>
                <a:chOff x="10843" y="-472"/>
                <a:chExt cx="209" cy="3492"/>
              </a:xfrm>
            </p:grpSpPr>
            <p:sp>
              <p:nvSpPr>
                <p:cNvPr id="70" name="Freeform 27">
                  <a:extLst>
                    <a:ext uri="{FF2B5EF4-FFF2-40B4-BE49-F238E27FC236}">
                      <a16:creationId xmlns:a16="http://schemas.microsoft.com/office/drawing/2014/main" id="{4F04B255-DE55-4A15-8641-03D57237BA84}"/>
                    </a:ext>
                  </a:extLst>
                </p:cNvPr>
                <p:cNvSpPr>
                  <a:spLocks/>
                </p:cNvSpPr>
                <p:nvPr/>
              </p:nvSpPr>
              <p:spPr bwMode="auto">
                <a:xfrm>
                  <a:off x="10843" y="-472"/>
                  <a:ext cx="209" cy="3492"/>
                </a:xfrm>
                <a:custGeom>
                  <a:avLst/>
                  <a:gdLst>
                    <a:gd name="T0" fmla="*/ 82 w 209"/>
                    <a:gd name="T1" fmla="*/ 3364 h 3492"/>
                    <a:gd name="T2" fmla="*/ 82 w 209"/>
                    <a:gd name="T3" fmla="*/ 3448 h 3492"/>
                    <a:gd name="T4" fmla="*/ 127 w 209"/>
                    <a:gd name="T5" fmla="*/ 3448 h 3492"/>
                    <a:gd name="T6" fmla="*/ 127 w 209"/>
                    <a:gd name="T7" fmla="*/ 3436 h 3492"/>
                    <a:gd name="T8" fmla="*/ 85 w 209"/>
                    <a:gd name="T9" fmla="*/ 3436 h 3492"/>
                    <a:gd name="T10" fmla="*/ 104 w 209"/>
                    <a:gd name="T11" fmla="*/ 3403 h 3492"/>
                    <a:gd name="T12" fmla="*/ 82 w 209"/>
                    <a:gd name="T13" fmla="*/ 3364 h 34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 h="3492">
                      <a:moveTo>
                        <a:pt x="82" y="3364"/>
                      </a:moveTo>
                      <a:lnTo>
                        <a:pt x="82" y="3448"/>
                      </a:lnTo>
                      <a:lnTo>
                        <a:pt x="127" y="3448"/>
                      </a:lnTo>
                      <a:lnTo>
                        <a:pt x="127" y="3436"/>
                      </a:lnTo>
                      <a:lnTo>
                        <a:pt x="85" y="3436"/>
                      </a:lnTo>
                      <a:lnTo>
                        <a:pt x="104" y="3403"/>
                      </a:lnTo>
                      <a:lnTo>
                        <a:pt x="82" y="3364"/>
                      </a:lnTo>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 name="Freeform 25">
                  <a:extLst>
                    <a:ext uri="{FF2B5EF4-FFF2-40B4-BE49-F238E27FC236}">
                      <a16:creationId xmlns:a16="http://schemas.microsoft.com/office/drawing/2014/main" id="{2930D940-C36E-4766-B8C9-636D8AF6439C}"/>
                    </a:ext>
                  </a:extLst>
                </p:cNvPr>
                <p:cNvSpPr>
                  <a:spLocks/>
                </p:cNvSpPr>
                <p:nvPr/>
              </p:nvSpPr>
              <p:spPr bwMode="auto">
                <a:xfrm>
                  <a:off x="10843" y="-472"/>
                  <a:ext cx="209" cy="3492"/>
                </a:xfrm>
                <a:custGeom>
                  <a:avLst/>
                  <a:gdLst>
                    <a:gd name="T0" fmla="*/ 104 w 209"/>
                    <a:gd name="T1" fmla="*/ 3403 h 3492"/>
                    <a:gd name="T2" fmla="*/ 85 w 209"/>
                    <a:gd name="T3" fmla="*/ 3436 h 3492"/>
                    <a:gd name="T4" fmla="*/ 124 w 209"/>
                    <a:gd name="T5" fmla="*/ 3436 h 3492"/>
                    <a:gd name="T6" fmla="*/ 104 w 209"/>
                    <a:gd name="T7" fmla="*/ 3403 h 34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 h="3492">
                      <a:moveTo>
                        <a:pt x="104" y="3403"/>
                      </a:moveTo>
                      <a:lnTo>
                        <a:pt x="85" y="3436"/>
                      </a:lnTo>
                      <a:lnTo>
                        <a:pt x="124" y="3436"/>
                      </a:lnTo>
                      <a:lnTo>
                        <a:pt x="104" y="3403"/>
                      </a:lnTo>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2" name="Freeform 24">
                  <a:extLst>
                    <a:ext uri="{FF2B5EF4-FFF2-40B4-BE49-F238E27FC236}">
                      <a16:creationId xmlns:a16="http://schemas.microsoft.com/office/drawing/2014/main" id="{C123E612-AD3C-4577-ABCA-8C4686C41720}"/>
                    </a:ext>
                  </a:extLst>
                </p:cNvPr>
                <p:cNvSpPr>
                  <a:spLocks/>
                </p:cNvSpPr>
                <p:nvPr/>
              </p:nvSpPr>
              <p:spPr bwMode="auto">
                <a:xfrm>
                  <a:off x="10843" y="-472"/>
                  <a:ext cx="209" cy="3492"/>
                </a:xfrm>
                <a:custGeom>
                  <a:avLst/>
                  <a:gdLst>
                    <a:gd name="T0" fmla="*/ 127 w 209"/>
                    <a:gd name="T1" fmla="*/ 3364 h 3492"/>
                    <a:gd name="T2" fmla="*/ 104 w 209"/>
                    <a:gd name="T3" fmla="*/ 3403 h 3492"/>
                    <a:gd name="T4" fmla="*/ 124 w 209"/>
                    <a:gd name="T5" fmla="*/ 3436 h 3492"/>
                    <a:gd name="T6" fmla="*/ 127 w 209"/>
                    <a:gd name="T7" fmla="*/ 3436 h 3492"/>
                    <a:gd name="T8" fmla="*/ 127 w 209"/>
                    <a:gd name="T9" fmla="*/ 3364 h 34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3492">
                      <a:moveTo>
                        <a:pt x="127" y="3364"/>
                      </a:moveTo>
                      <a:lnTo>
                        <a:pt x="104" y="3403"/>
                      </a:lnTo>
                      <a:lnTo>
                        <a:pt x="124" y="3436"/>
                      </a:lnTo>
                      <a:lnTo>
                        <a:pt x="127" y="3436"/>
                      </a:lnTo>
                      <a:lnTo>
                        <a:pt x="127" y="3364"/>
                      </a:lnTo>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58" name="Freeform 20">
                <a:extLst>
                  <a:ext uri="{FF2B5EF4-FFF2-40B4-BE49-F238E27FC236}">
                    <a16:creationId xmlns:a16="http://schemas.microsoft.com/office/drawing/2014/main" id="{6505DC47-0AD0-4AE4-8469-E67EB2264CFF}"/>
                  </a:ext>
                </a:extLst>
              </p:cNvPr>
              <p:cNvSpPr>
                <a:spLocks/>
              </p:cNvSpPr>
              <p:nvPr/>
            </p:nvSpPr>
            <p:spPr bwMode="auto">
              <a:xfrm>
                <a:off x="3365" y="-382"/>
                <a:ext cx="20" cy="524"/>
              </a:xfrm>
              <a:custGeom>
                <a:avLst/>
                <a:gdLst>
                  <a:gd name="T0" fmla="*/ 0 w 20"/>
                  <a:gd name="T1" fmla="*/ 0 h 524"/>
                  <a:gd name="T2" fmla="*/ 0 w 20"/>
                  <a:gd name="T3" fmla="*/ 525 h 524"/>
                  <a:gd name="T4" fmla="*/ 0 60000 65536"/>
                  <a:gd name="T5" fmla="*/ 0 60000 65536"/>
                </a:gdLst>
                <a:ahLst/>
                <a:cxnLst>
                  <a:cxn ang="T4">
                    <a:pos x="T0" y="T1"/>
                  </a:cxn>
                  <a:cxn ang="T5">
                    <a:pos x="T2" y="T3"/>
                  </a:cxn>
                </a:cxnLst>
                <a:rect l="0" t="0" r="r" b="b"/>
                <a:pathLst>
                  <a:path w="20" h="524">
                    <a:moveTo>
                      <a:pt x="0" y="0"/>
                    </a:moveTo>
                    <a:lnTo>
                      <a:pt x="0" y="525"/>
                    </a:lnTo>
                  </a:path>
                </a:pathLst>
              </a:custGeom>
              <a:noFill/>
              <a:ln w="104775">
                <a:solidFill>
                  <a:srgbClr val="2C2CB8"/>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9" name="Freeform 19">
                <a:extLst>
                  <a:ext uri="{FF2B5EF4-FFF2-40B4-BE49-F238E27FC236}">
                    <a16:creationId xmlns:a16="http://schemas.microsoft.com/office/drawing/2014/main" id="{BDCA083B-0596-4097-8239-5E1C2DC94A7D}"/>
                  </a:ext>
                </a:extLst>
              </p:cNvPr>
              <p:cNvSpPr>
                <a:spLocks/>
              </p:cNvSpPr>
              <p:nvPr/>
            </p:nvSpPr>
            <p:spPr bwMode="auto">
              <a:xfrm>
                <a:off x="3514" y="-382"/>
                <a:ext cx="20" cy="524"/>
              </a:xfrm>
              <a:custGeom>
                <a:avLst/>
                <a:gdLst>
                  <a:gd name="T0" fmla="*/ 0 w 20"/>
                  <a:gd name="T1" fmla="*/ 0 h 524"/>
                  <a:gd name="T2" fmla="*/ 7 w 20"/>
                  <a:gd name="T3" fmla="*/ 525 h 524"/>
                  <a:gd name="T4" fmla="*/ 0 60000 65536"/>
                  <a:gd name="T5" fmla="*/ 0 60000 65536"/>
                </a:gdLst>
                <a:ahLst/>
                <a:cxnLst>
                  <a:cxn ang="T4">
                    <a:pos x="T0" y="T1"/>
                  </a:cxn>
                  <a:cxn ang="T5">
                    <a:pos x="T2" y="T3"/>
                  </a:cxn>
                </a:cxnLst>
                <a:rect l="0" t="0" r="r" b="b"/>
                <a:pathLst>
                  <a:path w="20" h="524">
                    <a:moveTo>
                      <a:pt x="0" y="0"/>
                    </a:moveTo>
                    <a:lnTo>
                      <a:pt x="7" y="525"/>
                    </a:lnTo>
                  </a:path>
                </a:pathLst>
              </a:custGeom>
              <a:noFill/>
              <a:ln w="28574">
                <a:solidFill>
                  <a:srgbClr val="2C2CB8"/>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0" name="Freeform 18">
                <a:extLst>
                  <a:ext uri="{FF2B5EF4-FFF2-40B4-BE49-F238E27FC236}">
                    <a16:creationId xmlns:a16="http://schemas.microsoft.com/office/drawing/2014/main" id="{9DAA7BC2-E8AC-4069-967C-D85A1275F1C3}"/>
                  </a:ext>
                </a:extLst>
              </p:cNvPr>
              <p:cNvSpPr>
                <a:spLocks/>
              </p:cNvSpPr>
              <p:nvPr/>
            </p:nvSpPr>
            <p:spPr bwMode="auto">
              <a:xfrm>
                <a:off x="3673" y="-374"/>
                <a:ext cx="20" cy="516"/>
              </a:xfrm>
              <a:custGeom>
                <a:avLst/>
                <a:gdLst>
                  <a:gd name="T0" fmla="*/ 0 w 20"/>
                  <a:gd name="T1" fmla="*/ 0 h 516"/>
                  <a:gd name="T2" fmla="*/ 0 w 20"/>
                  <a:gd name="T3" fmla="*/ 517 h 516"/>
                  <a:gd name="T4" fmla="*/ 0 60000 65536"/>
                  <a:gd name="T5" fmla="*/ 0 60000 65536"/>
                </a:gdLst>
                <a:ahLst/>
                <a:cxnLst>
                  <a:cxn ang="T4">
                    <a:pos x="T0" y="T1"/>
                  </a:cxn>
                  <a:cxn ang="T5">
                    <a:pos x="T2" y="T3"/>
                  </a:cxn>
                </a:cxnLst>
                <a:rect l="0" t="0" r="r" b="b"/>
                <a:pathLst>
                  <a:path w="20" h="516">
                    <a:moveTo>
                      <a:pt x="0" y="0"/>
                    </a:moveTo>
                    <a:lnTo>
                      <a:pt x="0" y="517"/>
                    </a:lnTo>
                  </a:path>
                </a:pathLst>
              </a:custGeom>
              <a:noFill/>
              <a:ln w="106425">
                <a:solidFill>
                  <a:srgbClr val="2C2CB8"/>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1" name="Freeform 17">
                <a:extLst>
                  <a:ext uri="{FF2B5EF4-FFF2-40B4-BE49-F238E27FC236}">
                    <a16:creationId xmlns:a16="http://schemas.microsoft.com/office/drawing/2014/main" id="{31B78F11-B065-4D2C-86D5-0A15E579D222}"/>
                  </a:ext>
                </a:extLst>
              </p:cNvPr>
              <p:cNvSpPr>
                <a:spLocks/>
              </p:cNvSpPr>
              <p:nvPr/>
            </p:nvSpPr>
            <p:spPr bwMode="auto">
              <a:xfrm>
                <a:off x="3110" y="145"/>
                <a:ext cx="806" cy="235"/>
              </a:xfrm>
              <a:custGeom>
                <a:avLst/>
                <a:gdLst>
                  <a:gd name="T0" fmla="*/ 54 w 806"/>
                  <a:gd name="T1" fmla="*/ 15 h 235"/>
                  <a:gd name="T2" fmla="*/ 25 w 806"/>
                  <a:gd name="T3" fmla="*/ 41 h 235"/>
                  <a:gd name="T4" fmla="*/ 3 w 806"/>
                  <a:gd name="T5" fmla="*/ 87 h 235"/>
                  <a:gd name="T6" fmla="*/ 1 w 806"/>
                  <a:gd name="T7" fmla="*/ 124 h 235"/>
                  <a:gd name="T8" fmla="*/ 11 w 806"/>
                  <a:gd name="T9" fmla="*/ 160 h 235"/>
                  <a:gd name="T10" fmla="*/ 34 w 806"/>
                  <a:gd name="T11" fmla="*/ 190 h 235"/>
                  <a:gd name="T12" fmla="*/ 68 w 806"/>
                  <a:gd name="T13" fmla="*/ 207 h 235"/>
                  <a:gd name="T14" fmla="*/ 111 w 806"/>
                  <a:gd name="T15" fmla="*/ 215 h 235"/>
                  <a:gd name="T16" fmla="*/ 151 w 806"/>
                  <a:gd name="T17" fmla="*/ 216 h 235"/>
                  <a:gd name="T18" fmla="*/ 187 w 806"/>
                  <a:gd name="T19" fmla="*/ 206 h 235"/>
                  <a:gd name="T20" fmla="*/ 217 w 806"/>
                  <a:gd name="T21" fmla="*/ 191 h 235"/>
                  <a:gd name="T22" fmla="*/ 257 w 806"/>
                  <a:gd name="T23" fmla="*/ 162 h 235"/>
                  <a:gd name="T24" fmla="*/ 285 w 806"/>
                  <a:gd name="T25" fmla="*/ 182 h 235"/>
                  <a:gd name="T26" fmla="*/ 303 w 806"/>
                  <a:gd name="T27" fmla="*/ 200 h 235"/>
                  <a:gd name="T28" fmla="*/ 322 w 806"/>
                  <a:gd name="T29" fmla="*/ 216 h 235"/>
                  <a:gd name="T30" fmla="*/ 352 w 806"/>
                  <a:gd name="T31" fmla="*/ 230 h 235"/>
                  <a:gd name="T32" fmla="*/ 413 w 806"/>
                  <a:gd name="T33" fmla="*/ 234 h 235"/>
                  <a:gd name="T34" fmla="*/ 477 w 806"/>
                  <a:gd name="T35" fmla="*/ 223 h 235"/>
                  <a:gd name="T36" fmla="*/ 522 w 806"/>
                  <a:gd name="T37" fmla="*/ 207 h 235"/>
                  <a:gd name="T38" fmla="*/ 551 w 806"/>
                  <a:gd name="T39" fmla="*/ 188 h 235"/>
                  <a:gd name="T40" fmla="*/ 566 w 806"/>
                  <a:gd name="T41" fmla="*/ 174 h 235"/>
                  <a:gd name="T42" fmla="*/ 569 w 806"/>
                  <a:gd name="T43" fmla="*/ 170 h 235"/>
                  <a:gd name="T44" fmla="*/ 591 w 806"/>
                  <a:gd name="T45" fmla="*/ 171 h 235"/>
                  <a:gd name="T46" fmla="*/ 603 w 806"/>
                  <a:gd name="T47" fmla="*/ 188 h 235"/>
                  <a:gd name="T48" fmla="*/ 616 w 806"/>
                  <a:gd name="T49" fmla="*/ 207 h 235"/>
                  <a:gd name="T50" fmla="*/ 643 w 806"/>
                  <a:gd name="T51" fmla="*/ 217 h 235"/>
                  <a:gd name="T52" fmla="*/ 718 w 806"/>
                  <a:gd name="T53" fmla="*/ 210 h 235"/>
                  <a:gd name="T54" fmla="*/ 758 w 806"/>
                  <a:gd name="T55" fmla="*/ 198 h 235"/>
                  <a:gd name="T56" fmla="*/ 779 w 806"/>
                  <a:gd name="T57" fmla="*/ 181 h 235"/>
                  <a:gd name="T58" fmla="*/ 794 w 806"/>
                  <a:gd name="T59" fmla="*/ 162 h 235"/>
                  <a:gd name="T60" fmla="*/ 806 w 806"/>
                  <a:gd name="T61" fmla="*/ 128 h 235"/>
                  <a:gd name="T62" fmla="*/ 801 w 806"/>
                  <a:gd name="T63" fmla="*/ 88 h 235"/>
                  <a:gd name="T64" fmla="*/ 788 w 806"/>
                  <a:gd name="T65" fmla="*/ 47 h 235"/>
                  <a:gd name="T66" fmla="*/ 765 w 806"/>
                  <a:gd name="T67" fmla="*/ 13 h 2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06" h="235">
                    <a:moveTo>
                      <a:pt x="62" y="2"/>
                    </a:moveTo>
                    <a:lnTo>
                      <a:pt x="54" y="15"/>
                    </a:lnTo>
                    <a:lnTo>
                      <a:pt x="40" y="27"/>
                    </a:lnTo>
                    <a:lnTo>
                      <a:pt x="25" y="41"/>
                    </a:lnTo>
                    <a:lnTo>
                      <a:pt x="12" y="60"/>
                    </a:lnTo>
                    <a:lnTo>
                      <a:pt x="3" y="87"/>
                    </a:lnTo>
                    <a:lnTo>
                      <a:pt x="0" y="108"/>
                    </a:lnTo>
                    <a:lnTo>
                      <a:pt x="1" y="124"/>
                    </a:lnTo>
                    <a:lnTo>
                      <a:pt x="4" y="138"/>
                    </a:lnTo>
                    <a:lnTo>
                      <a:pt x="11" y="160"/>
                    </a:lnTo>
                    <a:lnTo>
                      <a:pt x="19" y="177"/>
                    </a:lnTo>
                    <a:lnTo>
                      <a:pt x="34" y="190"/>
                    </a:lnTo>
                    <a:lnTo>
                      <a:pt x="49" y="200"/>
                    </a:lnTo>
                    <a:lnTo>
                      <a:pt x="68" y="207"/>
                    </a:lnTo>
                    <a:lnTo>
                      <a:pt x="89" y="212"/>
                    </a:lnTo>
                    <a:lnTo>
                      <a:pt x="111" y="215"/>
                    </a:lnTo>
                    <a:lnTo>
                      <a:pt x="132" y="216"/>
                    </a:lnTo>
                    <a:lnTo>
                      <a:pt x="151" y="216"/>
                    </a:lnTo>
                    <a:lnTo>
                      <a:pt x="170" y="211"/>
                    </a:lnTo>
                    <a:lnTo>
                      <a:pt x="187" y="206"/>
                    </a:lnTo>
                    <a:lnTo>
                      <a:pt x="202" y="200"/>
                    </a:lnTo>
                    <a:lnTo>
                      <a:pt x="217" y="191"/>
                    </a:lnTo>
                    <a:lnTo>
                      <a:pt x="235" y="179"/>
                    </a:lnTo>
                    <a:lnTo>
                      <a:pt x="257" y="162"/>
                    </a:lnTo>
                    <a:lnTo>
                      <a:pt x="272" y="172"/>
                    </a:lnTo>
                    <a:lnTo>
                      <a:pt x="285" y="182"/>
                    </a:lnTo>
                    <a:lnTo>
                      <a:pt x="294" y="192"/>
                    </a:lnTo>
                    <a:lnTo>
                      <a:pt x="303" y="200"/>
                    </a:lnTo>
                    <a:lnTo>
                      <a:pt x="312" y="209"/>
                    </a:lnTo>
                    <a:lnTo>
                      <a:pt x="322" y="216"/>
                    </a:lnTo>
                    <a:lnTo>
                      <a:pt x="335" y="223"/>
                    </a:lnTo>
                    <a:lnTo>
                      <a:pt x="352" y="230"/>
                    </a:lnTo>
                    <a:lnTo>
                      <a:pt x="374" y="235"/>
                    </a:lnTo>
                    <a:lnTo>
                      <a:pt x="413" y="234"/>
                    </a:lnTo>
                    <a:lnTo>
                      <a:pt x="447" y="230"/>
                    </a:lnTo>
                    <a:lnTo>
                      <a:pt x="477" y="223"/>
                    </a:lnTo>
                    <a:lnTo>
                      <a:pt x="502" y="215"/>
                    </a:lnTo>
                    <a:lnTo>
                      <a:pt x="522" y="207"/>
                    </a:lnTo>
                    <a:lnTo>
                      <a:pt x="539" y="197"/>
                    </a:lnTo>
                    <a:lnTo>
                      <a:pt x="551" y="188"/>
                    </a:lnTo>
                    <a:lnTo>
                      <a:pt x="560" y="181"/>
                    </a:lnTo>
                    <a:lnTo>
                      <a:pt x="566" y="174"/>
                    </a:lnTo>
                    <a:lnTo>
                      <a:pt x="569" y="171"/>
                    </a:lnTo>
                    <a:lnTo>
                      <a:pt x="569" y="170"/>
                    </a:lnTo>
                    <a:lnTo>
                      <a:pt x="582" y="168"/>
                    </a:lnTo>
                    <a:lnTo>
                      <a:pt x="591" y="171"/>
                    </a:lnTo>
                    <a:lnTo>
                      <a:pt x="598" y="178"/>
                    </a:lnTo>
                    <a:lnTo>
                      <a:pt x="603" y="188"/>
                    </a:lnTo>
                    <a:lnTo>
                      <a:pt x="609" y="198"/>
                    </a:lnTo>
                    <a:lnTo>
                      <a:pt x="616" y="207"/>
                    </a:lnTo>
                    <a:lnTo>
                      <a:pt x="627" y="214"/>
                    </a:lnTo>
                    <a:lnTo>
                      <a:pt x="643" y="217"/>
                    </a:lnTo>
                    <a:lnTo>
                      <a:pt x="686" y="214"/>
                    </a:lnTo>
                    <a:lnTo>
                      <a:pt x="718" y="210"/>
                    </a:lnTo>
                    <a:lnTo>
                      <a:pt x="741" y="204"/>
                    </a:lnTo>
                    <a:lnTo>
                      <a:pt x="758" y="198"/>
                    </a:lnTo>
                    <a:lnTo>
                      <a:pt x="770" y="190"/>
                    </a:lnTo>
                    <a:lnTo>
                      <a:pt x="779" y="181"/>
                    </a:lnTo>
                    <a:lnTo>
                      <a:pt x="786" y="172"/>
                    </a:lnTo>
                    <a:lnTo>
                      <a:pt x="794" y="162"/>
                    </a:lnTo>
                    <a:lnTo>
                      <a:pt x="803" y="146"/>
                    </a:lnTo>
                    <a:lnTo>
                      <a:pt x="806" y="128"/>
                    </a:lnTo>
                    <a:lnTo>
                      <a:pt x="804" y="108"/>
                    </a:lnTo>
                    <a:lnTo>
                      <a:pt x="801" y="88"/>
                    </a:lnTo>
                    <a:lnTo>
                      <a:pt x="796" y="70"/>
                    </a:lnTo>
                    <a:lnTo>
                      <a:pt x="788" y="47"/>
                    </a:lnTo>
                    <a:lnTo>
                      <a:pt x="777" y="28"/>
                    </a:lnTo>
                    <a:lnTo>
                      <a:pt x="765" y="13"/>
                    </a:lnTo>
                    <a:lnTo>
                      <a:pt x="756" y="0"/>
                    </a:lnTo>
                  </a:path>
                </a:pathLst>
              </a:custGeom>
              <a:noFill/>
              <a:ln w="28575">
                <a:solidFill>
                  <a:srgbClr val="2C2CB8"/>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2" name="Freeform 16">
                <a:extLst>
                  <a:ext uri="{FF2B5EF4-FFF2-40B4-BE49-F238E27FC236}">
                    <a16:creationId xmlns:a16="http://schemas.microsoft.com/office/drawing/2014/main" id="{7FF20E77-CD66-4395-A4CC-58E8837A5734}"/>
                  </a:ext>
                </a:extLst>
              </p:cNvPr>
              <p:cNvSpPr>
                <a:spLocks/>
              </p:cNvSpPr>
              <p:nvPr/>
            </p:nvSpPr>
            <p:spPr bwMode="auto">
              <a:xfrm>
                <a:off x="3008" y="332"/>
                <a:ext cx="1008" cy="237"/>
              </a:xfrm>
              <a:custGeom>
                <a:avLst/>
                <a:gdLst>
                  <a:gd name="T0" fmla="*/ 2 w 1008"/>
                  <a:gd name="T1" fmla="*/ 31 h 237"/>
                  <a:gd name="T2" fmla="*/ 0 w 1008"/>
                  <a:gd name="T3" fmla="*/ 14 h 237"/>
                  <a:gd name="T4" fmla="*/ 0 w 1008"/>
                  <a:gd name="T5" fmla="*/ 19 h 237"/>
                  <a:gd name="T6" fmla="*/ 3 w 1008"/>
                  <a:gd name="T7" fmla="*/ 60 h 237"/>
                  <a:gd name="T8" fmla="*/ 12 w 1008"/>
                  <a:gd name="T9" fmla="*/ 102 h 237"/>
                  <a:gd name="T10" fmla="*/ 27 w 1008"/>
                  <a:gd name="T11" fmla="*/ 140 h 237"/>
                  <a:gd name="T12" fmla="*/ 51 w 1008"/>
                  <a:gd name="T13" fmla="*/ 171 h 237"/>
                  <a:gd name="T14" fmla="*/ 87 w 1008"/>
                  <a:gd name="T15" fmla="*/ 195 h 237"/>
                  <a:gd name="T16" fmla="*/ 126 w 1008"/>
                  <a:gd name="T17" fmla="*/ 212 h 237"/>
                  <a:gd name="T18" fmla="*/ 165 w 1008"/>
                  <a:gd name="T19" fmla="*/ 221 h 237"/>
                  <a:gd name="T20" fmla="*/ 199 w 1008"/>
                  <a:gd name="T21" fmla="*/ 217 h 237"/>
                  <a:gd name="T22" fmla="*/ 233 w 1008"/>
                  <a:gd name="T23" fmla="*/ 207 h 237"/>
                  <a:gd name="T24" fmla="*/ 267 w 1008"/>
                  <a:gd name="T25" fmla="*/ 194 h 237"/>
                  <a:gd name="T26" fmla="*/ 302 w 1008"/>
                  <a:gd name="T27" fmla="*/ 174 h 237"/>
                  <a:gd name="T28" fmla="*/ 341 w 1008"/>
                  <a:gd name="T29" fmla="*/ 142 h 237"/>
                  <a:gd name="T30" fmla="*/ 360 w 1008"/>
                  <a:gd name="T31" fmla="*/ 145 h 237"/>
                  <a:gd name="T32" fmla="*/ 375 w 1008"/>
                  <a:gd name="T33" fmla="*/ 161 h 237"/>
                  <a:gd name="T34" fmla="*/ 393 w 1008"/>
                  <a:gd name="T35" fmla="*/ 184 h 237"/>
                  <a:gd name="T36" fmla="*/ 420 w 1008"/>
                  <a:gd name="T37" fmla="*/ 208 h 237"/>
                  <a:gd name="T38" fmla="*/ 465 w 1008"/>
                  <a:gd name="T39" fmla="*/ 229 h 237"/>
                  <a:gd name="T40" fmla="*/ 535 w 1008"/>
                  <a:gd name="T41" fmla="*/ 234 h 237"/>
                  <a:gd name="T42" fmla="*/ 597 w 1008"/>
                  <a:gd name="T43" fmla="*/ 218 h 237"/>
                  <a:gd name="T44" fmla="*/ 640 w 1008"/>
                  <a:gd name="T45" fmla="*/ 193 h 237"/>
                  <a:gd name="T46" fmla="*/ 669 w 1008"/>
                  <a:gd name="T47" fmla="*/ 166 h 237"/>
                  <a:gd name="T48" fmla="*/ 683 w 1008"/>
                  <a:gd name="T49" fmla="*/ 142 h 237"/>
                  <a:gd name="T50" fmla="*/ 688 w 1008"/>
                  <a:gd name="T51" fmla="*/ 128 h 237"/>
                  <a:gd name="T52" fmla="*/ 708 w 1008"/>
                  <a:gd name="T53" fmla="*/ 155 h 237"/>
                  <a:gd name="T54" fmla="*/ 745 w 1008"/>
                  <a:gd name="T55" fmla="*/ 194 h 237"/>
                  <a:gd name="T56" fmla="*/ 778 w 1008"/>
                  <a:gd name="T57" fmla="*/ 215 h 237"/>
                  <a:gd name="T58" fmla="*/ 807 w 1008"/>
                  <a:gd name="T59" fmla="*/ 223 h 237"/>
                  <a:gd name="T60" fmla="*/ 836 w 1008"/>
                  <a:gd name="T61" fmla="*/ 224 h 237"/>
                  <a:gd name="T62" fmla="*/ 870 w 1008"/>
                  <a:gd name="T63" fmla="*/ 221 h 237"/>
                  <a:gd name="T64" fmla="*/ 910 w 1008"/>
                  <a:gd name="T65" fmla="*/ 204 h 237"/>
                  <a:gd name="T66" fmla="*/ 946 w 1008"/>
                  <a:gd name="T67" fmla="*/ 178 h 237"/>
                  <a:gd name="T68" fmla="*/ 976 w 1008"/>
                  <a:gd name="T69" fmla="*/ 148 h 237"/>
                  <a:gd name="T70" fmla="*/ 999 w 1008"/>
                  <a:gd name="T71" fmla="*/ 112 h 237"/>
                  <a:gd name="T72" fmla="*/ 1007 w 1008"/>
                  <a:gd name="T73" fmla="*/ 69 h 237"/>
                  <a:gd name="T74" fmla="*/ 1005 w 1008"/>
                  <a:gd name="T75" fmla="*/ 3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08" h="237">
                    <a:moveTo>
                      <a:pt x="6" y="21"/>
                    </a:moveTo>
                    <a:lnTo>
                      <a:pt x="2" y="31"/>
                    </a:lnTo>
                    <a:lnTo>
                      <a:pt x="0" y="27"/>
                    </a:lnTo>
                    <a:lnTo>
                      <a:pt x="0" y="14"/>
                    </a:lnTo>
                    <a:lnTo>
                      <a:pt x="2" y="0"/>
                    </a:lnTo>
                    <a:lnTo>
                      <a:pt x="0" y="19"/>
                    </a:lnTo>
                    <a:lnTo>
                      <a:pt x="1" y="39"/>
                    </a:lnTo>
                    <a:lnTo>
                      <a:pt x="3" y="60"/>
                    </a:lnTo>
                    <a:lnTo>
                      <a:pt x="7" y="81"/>
                    </a:lnTo>
                    <a:lnTo>
                      <a:pt x="12" y="102"/>
                    </a:lnTo>
                    <a:lnTo>
                      <a:pt x="19" y="121"/>
                    </a:lnTo>
                    <a:lnTo>
                      <a:pt x="27" y="140"/>
                    </a:lnTo>
                    <a:lnTo>
                      <a:pt x="36" y="156"/>
                    </a:lnTo>
                    <a:lnTo>
                      <a:pt x="51" y="171"/>
                    </a:lnTo>
                    <a:lnTo>
                      <a:pt x="68" y="184"/>
                    </a:lnTo>
                    <a:lnTo>
                      <a:pt x="87" y="195"/>
                    </a:lnTo>
                    <a:lnTo>
                      <a:pt x="106" y="205"/>
                    </a:lnTo>
                    <a:lnTo>
                      <a:pt x="126" y="212"/>
                    </a:lnTo>
                    <a:lnTo>
                      <a:pt x="146" y="217"/>
                    </a:lnTo>
                    <a:lnTo>
                      <a:pt x="165" y="221"/>
                    </a:lnTo>
                    <a:lnTo>
                      <a:pt x="182" y="221"/>
                    </a:lnTo>
                    <a:lnTo>
                      <a:pt x="199" y="217"/>
                    </a:lnTo>
                    <a:lnTo>
                      <a:pt x="216" y="212"/>
                    </a:lnTo>
                    <a:lnTo>
                      <a:pt x="233" y="207"/>
                    </a:lnTo>
                    <a:lnTo>
                      <a:pt x="250" y="201"/>
                    </a:lnTo>
                    <a:lnTo>
                      <a:pt x="267" y="194"/>
                    </a:lnTo>
                    <a:lnTo>
                      <a:pt x="284" y="185"/>
                    </a:lnTo>
                    <a:lnTo>
                      <a:pt x="302" y="174"/>
                    </a:lnTo>
                    <a:lnTo>
                      <a:pt x="321" y="159"/>
                    </a:lnTo>
                    <a:lnTo>
                      <a:pt x="341" y="142"/>
                    </a:lnTo>
                    <a:lnTo>
                      <a:pt x="352" y="142"/>
                    </a:lnTo>
                    <a:lnTo>
                      <a:pt x="360" y="145"/>
                    </a:lnTo>
                    <a:lnTo>
                      <a:pt x="368" y="152"/>
                    </a:lnTo>
                    <a:lnTo>
                      <a:pt x="375" y="161"/>
                    </a:lnTo>
                    <a:lnTo>
                      <a:pt x="383" y="172"/>
                    </a:lnTo>
                    <a:lnTo>
                      <a:pt x="393" y="184"/>
                    </a:lnTo>
                    <a:lnTo>
                      <a:pt x="405" y="196"/>
                    </a:lnTo>
                    <a:lnTo>
                      <a:pt x="420" y="208"/>
                    </a:lnTo>
                    <a:lnTo>
                      <a:pt x="440" y="220"/>
                    </a:lnTo>
                    <a:lnTo>
                      <a:pt x="465" y="229"/>
                    </a:lnTo>
                    <a:lnTo>
                      <a:pt x="496" y="237"/>
                    </a:lnTo>
                    <a:lnTo>
                      <a:pt x="535" y="234"/>
                    </a:lnTo>
                    <a:lnTo>
                      <a:pt x="568" y="227"/>
                    </a:lnTo>
                    <a:lnTo>
                      <a:pt x="597" y="218"/>
                    </a:lnTo>
                    <a:lnTo>
                      <a:pt x="621" y="206"/>
                    </a:lnTo>
                    <a:lnTo>
                      <a:pt x="640" y="193"/>
                    </a:lnTo>
                    <a:lnTo>
                      <a:pt x="656" y="179"/>
                    </a:lnTo>
                    <a:lnTo>
                      <a:pt x="669" y="166"/>
                    </a:lnTo>
                    <a:lnTo>
                      <a:pt x="677" y="153"/>
                    </a:lnTo>
                    <a:lnTo>
                      <a:pt x="683" y="142"/>
                    </a:lnTo>
                    <a:lnTo>
                      <a:pt x="687" y="134"/>
                    </a:lnTo>
                    <a:lnTo>
                      <a:pt x="688" y="128"/>
                    </a:lnTo>
                    <a:lnTo>
                      <a:pt x="687" y="127"/>
                    </a:lnTo>
                    <a:lnTo>
                      <a:pt x="708" y="155"/>
                    </a:lnTo>
                    <a:lnTo>
                      <a:pt x="727" y="177"/>
                    </a:lnTo>
                    <a:lnTo>
                      <a:pt x="745" y="194"/>
                    </a:lnTo>
                    <a:lnTo>
                      <a:pt x="762" y="206"/>
                    </a:lnTo>
                    <a:lnTo>
                      <a:pt x="778" y="215"/>
                    </a:lnTo>
                    <a:lnTo>
                      <a:pt x="793" y="220"/>
                    </a:lnTo>
                    <a:lnTo>
                      <a:pt x="807" y="223"/>
                    </a:lnTo>
                    <a:lnTo>
                      <a:pt x="822" y="224"/>
                    </a:lnTo>
                    <a:lnTo>
                      <a:pt x="836" y="224"/>
                    </a:lnTo>
                    <a:lnTo>
                      <a:pt x="850" y="223"/>
                    </a:lnTo>
                    <a:lnTo>
                      <a:pt x="870" y="221"/>
                    </a:lnTo>
                    <a:lnTo>
                      <a:pt x="890" y="214"/>
                    </a:lnTo>
                    <a:lnTo>
                      <a:pt x="910" y="204"/>
                    </a:lnTo>
                    <a:lnTo>
                      <a:pt x="929" y="192"/>
                    </a:lnTo>
                    <a:lnTo>
                      <a:pt x="946" y="178"/>
                    </a:lnTo>
                    <a:lnTo>
                      <a:pt x="962" y="163"/>
                    </a:lnTo>
                    <a:lnTo>
                      <a:pt x="976" y="148"/>
                    </a:lnTo>
                    <a:lnTo>
                      <a:pt x="988" y="134"/>
                    </a:lnTo>
                    <a:lnTo>
                      <a:pt x="999" y="112"/>
                    </a:lnTo>
                    <a:lnTo>
                      <a:pt x="1005" y="90"/>
                    </a:lnTo>
                    <a:lnTo>
                      <a:pt x="1007" y="69"/>
                    </a:lnTo>
                    <a:lnTo>
                      <a:pt x="1007" y="48"/>
                    </a:lnTo>
                    <a:lnTo>
                      <a:pt x="1005" y="30"/>
                    </a:lnTo>
                    <a:lnTo>
                      <a:pt x="1004" y="16"/>
                    </a:lnTo>
                  </a:path>
                </a:pathLst>
              </a:custGeom>
              <a:noFill/>
              <a:ln w="28574">
                <a:solidFill>
                  <a:srgbClr val="2C2CB8"/>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3" name="Freeform 15">
                <a:extLst>
                  <a:ext uri="{FF2B5EF4-FFF2-40B4-BE49-F238E27FC236}">
                    <a16:creationId xmlns:a16="http://schemas.microsoft.com/office/drawing/2014/main" id="{1D01674D-0850-46E3-8E36-DDDD66260A5E}"/>
                  </a:ext>
                </a:extLst>
              </p:cNvPr>
              <p:cNvSpPr>
                <a:spLocks/>
              </p:cNvSpPr>
              <p:nvPr/>
            </p:nvSpPr>
            <p:spPr bwMode="auto">
              <a:xfrm>
                <a:off x="2107" y="627"/>
                <a:ext cx="907" cy="183"/>
              </a:xfrm>
              <a:custGeom>
                <a:avLst/>
                <a:gdLst>
                  <a:gd name="T0" fmla="*/ 10 w 907"/>
                  <a:gd name="T1" fmla="*/ 158 h 183"/>
                  <a:gd name="T2" fmla="*/ 32 w 907"/>
                  <a:gd name="T3" fmla="*/ 111 h 183"/>
                  <a:gd name="T4" fmla="*/ 54 w 907"/>
                  <a:gd name="T5" fmla="*/ 69 h 183"/>
                  <a:gd name="T6" fmla="*/ 76 w 907"/>
                  <a:gd name="T7" fmla="*/ 34 h 183"/>
                  <a:gd name="T8" fmla="*/ 100 w 907"/>
                  <a:gd name="T9" fmla="*/ 10 h 183"/>
                  <a:gd name="T10" fmla="*/ 126 w 907"/>
                  <a:gd name="T11" fmla="*/ 0 h 183"/>
                  <a:gd name="T12" fmla="*/ 153 w 907"/>
                  <a:gd name="T13" fmla="*/ 11 h 183"/>
                  <a:gd name="T14" fmla="*/ 181 w 907"/>
                  <a:gd name="T15" fmla="*/ 40 h 183"/>
                  <a:gd name="T16" fmla="*/ 210 w 907"/>
                  <a:gd name="T17" fmla="*/ 80 h 183"/>
                  <a:gd name="T18" fmla="*/ 239 w 907"/>
                  <a:gd name="T19" fmla="*/ 121 h 183"/>
                  <a:gd name="T20" fmla="*/ 268 w 907"/>
                  <a:gd name="T21" fmla="*/ 153 h 183"/>
                  <a:gd name="T22" fmla="*/ 295 w 907"/>
                  <a:gd name="T23" fmla="*/ 169 h 183"/>
                  <a:gd name="T24" fmla="*/ 324 w 907"/>
                  <a:gd name="T25" fmla="*/ 157 h 183"/>
                  <a:gd name="T26" fmla="*/ 353 w 907"/>
                  <a:gd name="T27" fmla="*/ 125 h 183"/>
                  <a:gd name="T28" fmla="*/ 380 w 907"/>
                  <a:gd name="T29" fmla="*/ 83 h 183"/>
                  <a:gd name="T30" fmla="*/ 406 w 907"/>
                  <a:gd name="T31" fmla="*/ 44 h 183"/>
                  <a:gd name="T32" fmla="*/ 433 w 907"/>
                  <a:gd name="T33" fmla="*/ 17 h 183"/>
                  <a:gd name="T34" fmla="*/ 461 w 907"/>
                  <a:gd name="T35" fmla="*/ 15 h 183"/>
                  <a:gd name="T36" fmla="*/ 490 w 907"/>
                  <a:gd name="T37" fmla="*/ 38 h 183"/>
                  <a:gd name="T38" fmla="*/ 519 w 907"/>
                  <a:gd name="T39" fmla="*/ 75 h 183"/>
                  <a:gd name="T40" fmla="*/ 547 w 907"/>
                  <a:gd name="T41" fmla="*/ 114 h 183"/>
                  <a:gd name="T42" fmla="*/ 576 w 907"/>
                  <a:gd name="T43" fmla="*/ 143 h 183"/>
                  <a:gd name="T44" fmla="*/ 606 w 907"/>
                  <a:gd name="T45" fmla="*/ 146 h 183"/>
                  <a:gd name="T46" fmla="*/ 637 w 907"/>
                  <a:gd name="T47" fmla="*/ 123 h 183"/>
                  <a:gd name="T48" fmla="*/ 666 w 907"/>
                  <a:gd name="T49" fmla="*/ 86 h 183"/>
                  <a:gd name="T50" fmla="*/ 695 w 907"/>
                  <a:gd name="T51" fmla="*/ 48 h 183"/>
                  <a:gd name="T52" fmla="*/ 724 w 907"/>
                  <a:gd name="T53" fmla="*/ 20 h 183"/>
                  <a:gd name="T54" fmla="*/ 754 w 907"/>
                  <a:gd name="T55" fmla="*/ 15 h 183"/>
                  <a:gd name="T56" fmla="*/ 786 w 907"/>
                  <a:gd name="T57" fmla="*/ 27 h 183"/>
                  <a:gd name="T58" fmla="*/ 817 w 907"/>
                  <a:gd name="T59" fmla="*/ 50 h 183"/>
                  <a:gd name="T60" fmla="*/ 847 w 907"/>
                  <a:gd name="T61" fmla="*/ 80 h 183"/>
                  <a:gd name="T62" fmla="*/ 877 w 907"/>
                  <a:gd name="T63" fmla="*/ 115 h 183"/>
                  <a:gd name="T64" fmla="*/ 907 w 907"/>
                  <a:gd name="T65" fmla="*/ 153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7" h="183">
                    <a:moveTo>
                      <a:pt x="0" y="182"/>
                    </a:moveTo>
                    <a:lnTo>
                      <a:pt x="10" y="158"/>
                    </a:lnTo>
                    <a:lnTo>
                      <a:pt x="21" y="134"/>
                    </a:lnTo>
                    <a:lnTo>
                      <a:pt x="32" y="111"/>
                    </a:lnTo>
                    <a:lnTo>
                      <a:pt x="42" y="89"/>
                    </a:lnTo>
                    <a:lnTo>
                      <a:pt x="54" y="69"/>
                    </a:lnTo>
                    <a:lnTo>
                      <a:pt x="65" y="50"/>
                    </a:lnTo>
                    <a:lnTo>
                      <a:pt x="76" y="34"/>
                    </a:lnTo>
                    <a:lnTo>
                      <a:pt x="88" y="21"/>
                    </a:lnTo>
                    <a:lnTo>
                      <a:pt x="100" y="10"/>
                    </a:lnTo>
                    <a:lnTo>
                      <a:pt x="113" y="3"/>
                    </a:lnTo>
                    <a:lnTo>
                      <a:pt x="126" y="0"/>
                    </a:lnTo>
                    <a:lnTo>
                      <a:pt x="139" y="2"/>
                    </a:lnTo>
                    <a:lnTo>
                      <a:pt x="153" y="11"/>
                    </a:lnTo>
                    <a:lnTo>
                      <a:pt x="167" y="24"/>
                    </a:lnTo>
                    <a:lnTo>
                      <a:pt x="181" y="40"/>
                    </a:lnTo>
                    <a:lnTo>
                      <a:pt x="195" y="60"/>
                    </a:lnTo>
                    <a:lnTo>
                      <a:pt x="210" y="80"/>
                    </a:lnTo>
                    <a:lnTo>
                      <a:pt x="224" y="101"/>
                    </a:lnTo>
                    <a:lnTo>
                      <a:pt x="239" y="121"/>
                    </a:lnTo>
                    <a:lnTo>
                      <a:pt x="253" y="138"/>
                    </a:lnTo>
                    <a:lnTo>
                      <a:pt x="268" y="153"/>
                    </a:lnTo>
                    <a:lnTo>
                      <a:pt x="281" y="164"/>
                    </a:lnTo>
                    <a:lnTo>
                      <a:pt x="295" y="169"/>
                    </a:lnTo>
                    <a:lnTo>
                      <a:pt x="310" y="166"/>
                    </a:lnTo>
                    <a:lnTo>
                      <a:pt x="324" y="157"/>
                    </a:lnTo>
                    <a:lnTo>
                      <a:pt x="339" y="143"/>
                    </a:lnTo>
                    <a:lnTo>
                      <a:pt x="353" y="125"/>
                    </a:lnTo>
                    <a:lnTo>
                      <a:pt x="366" y="105"/>
                    </a:lnTo>
                    <a:lnTo>
                      <a:pt x="380" y="83"/>
                    </a:lnTo>
                    <a:lnTo>
                      <a:pt x="393" y="63"/>
                    </a:lnTo>
                    <a:lnTo>
                      <a:pt x="406" y="44"/>
                    </a:lnTo>
                    <a:lnTo>
                      <a:pt x="419" y="28"/>
                    </a:lnTo>
                    <a:lnTo>
                      <a:pt x="433" y="17"/>
                    </a:lnTo>
                    <a:lnTo>
                      <a:pt x="446" y="12"/>
                    </a:lnTo>
                    <a:lnTo>
                      <a:pt x="461" y="15"/>
                    </a:lnTo>
                    <a:lnTo>
                      <a:pt x="475" y="24"/>
                    </a:lnTo>
                    <a:lnTo>
                      <a:pt x="490" y="38"/>
                    </a:lnTo>
                    <a:lnTo>
                      <a:pt x="504" y="56"/>
                    </a:lnTo>
                    <a:lnTo>
                      <a:pt x="519" y="75"/>
                    </a:lnTo>
                    <a:lnTo>
                      <a:pt x="533" y="95"/>
                    </a:lnTo>
                    <a:lnTo>
                      <a:pt x="547" y="114"/>
                    </a:lnTo>
                    <a:lnTo>
                      <a:pt x="562" y="130"/>
                    </a:lnTo>
                    <a:lnTo>
                      <a:pt x="576" y="143"/>
                    </a:lnTo>
                    <a:lnTo>
                      <a:pt x="590" y="150"/>
                    </a:lnTo>
                    <a:lnTo>
                      <a:pt x="606" y="146"/>
                    </a:lnTo>
                    <a:lnTo>
                      <a:pt x="622" y="137"/>
                    </a:lnTo>
                    <a:lnTo>
                      <a:pt x="637" y="123"/>
                    </a:lnTo>
                    <a:lnTo>
                      <a:pt x="651" y="105"/>
                    </a:lnTo>
                    <a:lnTo>
                      <a:pt x="666" y="86"/>
                    </a:lnTo>
                    <a:lnTo>
                      <a:pt x="680" y="66"/>
                    </a:lnTo>
                    <a:lnTo>
                      <a:pt x="695" y="48"/>
                    </a:lnTo>
                    <a:lnTo>
                      <a:pt x="709" y="32"/>
                    </a:lnTo>
                    <a:lnTo>
                      <a:pt x="724" y="20"/>
                    </a:lnTo>
                    <a:lnTo>
                      <a:pt x="738" y="13"/>
                    </a:lnTo>
                    <a:lnTo>
                      <a:pt x="754" y="15"/>
                    </a:lnTo>
                    <a:lnTo>
                      <a:pt x="770" y="19"/>
                    </a:lnTo>
                    <a:lnTo>
                      <a:pt x="786" y="27"/>
                    </a:lnTo>
                    <a:lnTo>
                      <a:pt x="801" y="37"/>
                    </a:lnTo>
                    <a:lnTo>
                      <a:pt x="817" y="50"/>
                    </a:lnTo>
                    <a:lnTo>
                      <a:pt x="832" y="64"/>
                    </a:lnTo>
                    <a:lnTo>
                      <a:pt x="847" y="80"/>
                    </a:lnTo>
                    <a:lnTo>
                      <a:pt x="862" y="97"/>
                    </a:lnTo>
                    <a:lnTo>
                      <a:pt x="877" y="115"/>
                    </a:lnTo>
                    <a:lnTo>
                      <a:pt x="892" y="134"/>
                    </a:lnTo>
                    <a:lnTo>
                      <a:pt x="907" y="153"/>
                    </a:lnTo>
                  </a:path>
                </a:pathLst>
              </a:custGeom>
              <a:noFill/>
              <a:ln w="28575">
                <a:solidFill>
                  <a:srgbClr val="2C2CB8"/>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4" name="Freeform 14">
                <a:extLst>
                  <a:ext uri="{FF2B5EF4-FFF2-40B4-BE49-F238E27FC236}">
                    <a16:creationId xmlns:a16="http://schemas.microsoft.com/office/drawing/2014/main" id="{C7BDDB71-5350-4C42-B997-6679799047F7}"/>
                  </a:ext>
                </a:extLst>
              </p:cNvPr>
              <p:cNvSpPr>
                <a:spLocks/>
              </p:cNvSpPr>
              <p:nvPr/>
            </p:nvSpPr>
            <p:spPr bwMode="auto">
              <a:xfrm>
                <a:off x="2099" y="822"/>
                <a:ext cx="908" cy="183"/>
              </a:xfrm>
              <a:custGeom>
                <a:avLst/>
                <a:gdLst>
                  <a:gd name="T0" fmla="*/ 10 w 908"/>
                  <a:gd name="T1" fmla="*/ 158 h 183"/>
                  <a:gd name="T2" fmla="*/ 32 w 908"/>
                  <a:gd name="T3" fmla="*/ 111 h 183"/>
                  <a:gd name="T4" fmla="*/ 54 w 908"/>
                  <a:gd name="T5" fmla="*/ 69 h 183"/>
                  <a:gd name="T6" fmla="*/ 76 w 908"/>
                  <a:gd name="T7" fmla="*/ 34 h 183"/>
                  <a:gd name="T8" fmla="*/ 100 w 908"/>
                  <a:gd name="T9" fmla="*/ 10 h 183"/>
                  <a:gd name="T10" fmla="*/ 126 w 908"/>
                  <a:gd name="T11" fmla="*/ 0 h 183"/>
                  <a:gd name="T12" fmla="*/ 153 w 908"/>
                  <a:gd name="T13" fmla="*/ 11 h 183"/>
                  <a:gd name="T14" fmla="*/ 181 w 908"/>
                  <a:gd name="T15" fmla="*/ 40 h 183"/>
                  <a:gd name="T16" fmla="*/ 210 w 908"/>
                  <a:gd name="T17" fmla="*/ 80 h 183"/>
                  <a:gd name="T18" fmla="*/ 239 w 908"/>
                  <a:gd name="T19" fmla="*/ 121 h 183"/>
                  <a:gd name="T20" fmla="*/ 268 w 908"/>
                  <a:gd name="T21" fmla="*/ 153 h 183"/>
                  <a:gd name="T22" fmla="*/ 295 w 908"/>
                  <a:gd name="T23" fmla="*/ 169 h 183"/>
                  <a:gd name="T24" fmla="*/ 324 w 908"/>
                  <a:gd name="T25" fmla="*/ 157 h 183"/>
                  <a:gd name="T26" fmla="*/ 353 w 908"/>
                  <a:gd name="T27" fmla="*/ 125 h 183"/>
                  <a:gd name="T28" fmla="*/ 380 w 908"/>
                  <a:gd name="T29" fmla="*/ 83 h 183"/>
                  <a:gd name="T30" fmla="*/ 406 w 908"/>
                  <a:gd name="T31" fmla="*/ 44 h 183"/>
                  <a:gd name="T32" fmla="*/ 433 w 908"/>
                  <a:gd name="T33" fmla="*/ 17 h 183"/>
                  <a:gd name="T34" fmla="*/ 461 w 908"/>
                  <a:gd name="T35" fmla="*/ 15 h 183"/>
                  <a:gd name="T36" fmla="*/ 490 w 908"/>
                  <a:gd name="T37" fmla="*/ 38 h 183"/>
                  <a:gd name="T38" fmla="*/ 519 w 908"/>
                  <a:gd name="T39" fmla="*/ 75 h 183"/>
                  <a:gd name="T40" fmla="*/ 547 w 908"/>
                  <a:gd name="T41" fmla="*/ 114 h 183"/>
                  <a:gd name="T42" fmla="*/ 576 w 908"/>
                  <a:gd name="T43" fmla="*/ 143 h 183"/>
                  <a:gd name="T44" fmla="*/ 606 w 908"/>
                  <a:gd name="T45" fmla="*/ 146 h 183"/>
                  <a:gd name="T46" fmla="*/ 637 w 908"/>
                  <a:gd name="T47" fmla="*/ 123 h 183"/>
                  <a:gd name="T48" fmla="*/ 666 w 908"/>
                  <a:gd name="T49" fmla="*/ 86 h 183"/>
                  <a:gd name="T50" fmla="*/ 695 w 908"/>
                  <a:gd name="T51" fmla="*/ 48 h 183"/>
                  <a:gd name="T52" fmla="*/ 724 w 908"/>
                  <a:gd name="T53" fmla="*/ 20 h 183"/>
                  <a:gd name="T54" fmla="*/ 754 w 908"/>
                  <a:gd name="T55" fmla="*/ 15 h 183"/>
                  <a:gd name="T56" fmla="*/ 786 w 908"/>
                  <a:gd name="T57" fmla="*/ 27 h 183"/>
                  <a:gd name="T58" fmla="*/ 817 w 908"/>
                  <a:gd name="T59" fmla="*/ 50 h 183"/>
                  <a:gd name="T60" fmla="*/ 847 w 908"/>
                  <a:gd name="T61" fmla="*/ 80 h 183"/>
                  <a:gd name="T62" fmla="*/ 877 w 908"/>
                  <a:gd name="T63" fmla="*/ 115 h 183"/>
                  <a:gd name="T64" fmla="*/ 907 w 908"/>
                  <a:gd name="T65" fmla="*/ 153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8" h="183">
                    <a:moveTo>
                      <a:pt x="0" y="182"/>
                    </a:moveTo>
                    <a:lnTo>
                      <a:pt x="10" y="158"/>
                    </a:lnTo>
                    <a:lnTo>
                      <a:pt x="21" y="134"/>
                    </a:lnTo>
                    <a:lnTo>
                      <a:pt x="32" y="111"/>
                    </a:lnTo>
                    <a:lnTo>
                      <a:pt x="42" y="89"/>
                    </a:lnTo>
                    <a:lnTo>
                      <a:pt x="54" y="69"/>
                    </a:lnTo>
                    <a:lnTo>
                      <a:pt x="65" y="50"/>
                    </a:lnTo>
                    <a:lnTo>
                      <a:pt x="76" y="34"/>
                    </a:lnTo>
                    <a:lnTo>
                      <a:pt x="88" y="21"/>
                    </a:lnTo>
                    <a:lnTo>
                      <a:pt x="100" y="10"/>
                    </a:lnTo>
                    <a:lnTo>
                      <a:pt x="113" y="3"/>
                    </a:lnTo>
                    <a:lnTo>
                      <a:pt x="126" y="0"/>
                    </a:lnTo>
                    <a:lnTo>
                      <a:pt x="139" y="2"/>
                    </a:lnTo>
                    <a:lnTo>
                      <a:pt x="153" y="11"/>
                    </a:lnTo>
                    <a:lnTo>
                      <a:pt x="167" y="24"/>
                    </a:lnTo>
                    <a:lnTo>
                      <a:pt x="181" y="40"/>
                    </a:lnTo>
                    <a:lnTo>
                      <a:pt x="195" y="60"/>
                    </a:lnTo>
                    <a:lnTo>
                      <a:pt x="210" y="80"/>
                    </a:lnTo>
                    <a:lnTo>
                      <a:pt x="224" y="101"/>
                    </a:lnTo>
                    <a:lnTo>
                      <a:pt x="239" y="121"/>
                    </a:lnTo>
                    <a:lnTo>
                      <a:pt x="253" y="138"/>
                    </a:lnTo>
                    <a:lnTo>
                      <a:pt x="268" y="153"/>
                    </a:lnTo>
                    <a:lnTo>
                      <a:pt x="281" y="164"/>
                    </a:lnTo>
                    <a:lnTo>
                      <a:pt x="295" y="169"/>
                    </a:lnTo>
                    <a:lnTo>
                      <a:pt x="310" y="166"/>
                    </a:lnTo>
                    <a:lnTo>
                      <a:pt x="324" y="157"/>
                    </a:lnTo>
                    <a:lnTo>
                      <a:pt x="339" y="143"/>
                    </a:lnTo>
                    <a:lnTo>
                      <a:pt x="353" y="125"/>
                    </a:lnTo>
                    <a:lnTo>
                      <a:pt x="366" y="105"/>
                    </a:lnTo>
                    <a:lnTo>
                      <a:pt x="380" y="83"/>
                    </a:lnTo>
                    <a:lnTo>
                      <a:pt x="393" y="63"/>
                    </a:lnTo>
                    <a:lnTo>
                      <a:pt x="406" y="44"/>
                    </a:lnTo>
                    <a:lnTo>
                      <a:pt x="419" y="28"/>
                    </a:lnTo>
                    <a:lnTo>
                      <a:pt x="433" y="17"/>
                    </a:lnTo>
                    <a:lnTo>
                      <a:pt x="446" y="12"/>
                    </a:lnTo>
                    <a:lnTo>
                      <a:pt x="461" y="15"/>
                    </a:lnTo>
                    <a:lnTo>
                      <a:pt x="475" y="24"/>
                    </a:lnTo>
                    <a:lnTo>
                      <a:pt x="490" y="38"/>
                    </a:lnTo>
                    <a:lnTo>
                      <a:pt x="504" y="56"/>
                    </a:lnTo>
                    <a:lnTo>
                      <a:pt x="519" y="75"/>
                    </a:lnTo>
                    <a:lnTo>
                      <a:pt x="533" y="95"/>
                    </a:lnTo>
                    <a:lnTo>
                      <a:pt x="547" y="114"/>
                    </a:lnTo>
                    <a:lnTo>
                      <a:pt x="562" y="130"/>
                    </a:lnTo>
                    <a:lnTo>
                      <a:pt x="576" y="143"/>
                    </a:lnTo>
                    <a:lnTo>
                      <a:pt x="590" y="150"/>
                    </a:lnTo>
                    <a:lnTo>
                      <a:pt x="606" y="146"/>
                    </a:lnTo>
                    <a:lnTo>
                      <a:pt x="622" y="137"/>
                    </a:lnTo>
                    <a:lnTo>
                      <a:pt x="637" y="123"/>
                    </a:lnTo>
                    <a:lnTo>
                      <a:pt x="651" y="105"/>
                    </a:lnTo>
                    <a:lnTo>
                      <a:pt x="666" y="86"/>
                    </a:lnTo>
                    <a:lnTo>
                      <a:pt x="681" y="66"/>
                    </a:lnTo>
                    <a:lnTo>
                      <a:pt x="695" y="48"/>
                    </a:lnTo>
                    <a:lnTo>
                      <a:pt x="709" y="32"/>
                    </a:lnTo>
                    <a:lnTo>
                      <a:pt x="724" y="20"/>
                    </a:lnTo>
                    <a:lnTo>
                      <a:pt x="738" y="13"/>
                    </a:lnTo>
                    <a:lnTo>
                      <a:pt x="754" y="15"/>
                    </a:lnTo>
                    <a:lnTo>
                      <a:pt x="770" y="19"/>
                    </a:lnTo>
                    <a:lnTo>
                      <a:pt x="786" y="27"/>
                    </a:lnTo>
                    <a:lnTo>
                      <a:pt x="801" y="37"/>
                    </a:lnTo>
                    <a:lnTo>
                      <a:pt x="817" y="50"/>
                    </a:lnTo>
                    <a:lnTo>
                      <a:pt x="832" y="64"/>
                    </a:lnTo>
                    <a:lnTo>
                      <a:pt x="847" y="80"/>
                    </a:lnTo>
                    <a:lnTo>
                      <a:pt x="862" y="97"/>
                    </a:lnTo>
                    <a:lnTo>
                      <a:pt x="877" y="115"/>
                    </a:lnTo>
                    <a:lnTo>
                      <a:pt x="892" y="134"/>
                    </a:lnTo>
                    <a:lnTo>
                      <a:pt x="907" y="153"/>
                    </a:lnTo>
                  </a:path>
                </a:pathLst>
              </a:custGeom>
              <a:noFill/>
              <a:ln w="28575">
                <a:solidFill>
                  <a:srgbClr val="2C2CB8"/>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 name="Freeform 13">
                <a:extLst>
                  <a:ext uri="{FF2B5EF4-FFF2-40B4-BE49-F238E27FC236}">
                    <a16:creationId xmlns:a16="http://schemas.microsoft.com/office/drawing/2014/main" id="{879DAA50-588D-4C16-84F2-A9CE6D21C8B0}"/>
                  </a:ext>
                </a:extLst>
              </p:cNvPr>
              <p:cNvSpPr>
                <a:spLocks/>
              </p:cNvSpPr>
              <p:nvPr/>
            </p:nvSpPr>
            <p:spPr bwMode="auto">
              <a:xfrm>
                <a:off x="2114" y="1017"/>
                <a:ext cx="908" cy="183"/>
              </a:xfrm>
              <a:custGeom>
                <a:avLst/>
                <a:gdLst>
                  <a:gd name="T0" fmla="*/ 10 w 908"/>
                  <a:gd name="T1" fmla="*/ 158 h 183"/>
                  <a:gd name="T2" fmla="*/ 32 w 908"/>
                  <a:gd name="T3" fmla="*/ 111 h 183"/>
                  <a:gd name="T4" fmla="*/ 54 w 908"/>
                  <a:gd name="T5" fmla="*/ 69 h 183"/>
                  <a:gd name="T6" fmla="*/ 76 w 908"/>
                  <a:gd name="T7" fmla="*/ 34 h 183"/>
                  <a:gd name="T8" fmla="*/ 100 w 908"/>
                  <a:gd name="T9" fmla="*/ 10 h 183"/>
                  <a:gd name="T10" fmla="*/ 126 w 908"/>
                  <a:gd name="T11" fmla="*/ 0 h 183"/>
                  <a:gd name="T12" fmla="*/ 153 w 908"/>
                  <a:gd name="T13" fmla="*/ 11 h 183"/>
                  <a:gd name="T14" fmla="*/ 181 w 908"/>
                  <a:gd name="T15" fmla="*/ 40 h 183"/>
                  <a:gd name="T16" fmla="*/ 210 w 908"/>
                  <a:gd name="T17" fmla="*/ 80 h 183"/>
                  <a:gd name="T18" fmla="*/ 239 w 908"/>
                  <a:gd name="T19" fmla="*/ 121 h 183"/>
                  <a:gd name="T20" fmla="*/ 268 w 908"/>
                  <a:gd name="T21" fmla="*/ 153 h 183"/>
                  <a:gd name="T22" fmla="*/ 295 w 908"/>
                  <a:gd name="T23" fmla="*/ 169 h 183"/>
                  <a:gd name="T24" fmla="*/ 324 w 908"/>
                  <a:gd name="T25" fmla="*/ 157 h 183"/>
                  <a:gd name="T26" fmla="*/ 353 w 908"/>
                  <a:gd name="T27" fmla="*/ 125 h 183"/>
                  <a:gd name="T28" fmla="*/ 380 w 908"/>
                  <a:gd name="T29" fmla="*/ 83 h 183"/>
                  <a:gd name="T30" fmla="*/ 406 w 908"/>
                  <a:gd name="T31" fmla="*/ 44 h 183"/>
                  <a:gd name="T32" fmla="*/ 433 w 908"/>
                  <a:gd name="T33" fmla="*/ 17 h 183"/>
                  <a:gd name="T34" fmla="*/ 461 w 908"/>
                  <a:gd name="T35" fmla="*/ 15 h 183"/>
                  <a:gd name="T36" fmla="*/ 490 w 908"/>
                  <a:gd name="T37" fmla="*/ 38 h 183"/>
                  <a:gd name="T38" fmla="*/ 519 w 908"/>
                  <a:gd name="T39" fmla="*/ 75 h 183"/>
                  <a:gd name="T40" fmla="*/ 547 w 908"/>
                  <a:gd name="T41" fmla="*/ 114 h 183"/>
                  <a:gd name="T42" fmla="*/ 576 w 908"/>
                  <a:gd name="T43" fmla="*/ 143 h 183"/>
                  <a:gd name="T44" fmla="*/ 606 w 908"/>
                  <a:gd name="T45" fmla="*/ 146 h 183"/>
                  <a:gd name="T46" fmla="*/ 637 w 908"/>
                  <a:gd name="T47" fmla="*/ 123 h 183"/>
                  <a:gd name="T48" fmla="*/ 666 w 908"/>
                  <a:gd name="T49" fmla="*/ 86 h 183"/>
                  <a:gd name="T50" fmla="*/ 695 w 908"/>
                  <a:gd name="T51" fmla="*/ 48 h 183"/>
                  <a:gd name="T52" fmla="*/ 724 w 908"/>
                  <a:gd name="T53" fmla="*/ 20 h 183"/>
                  <a:gd name="T54" fmla="*/ 754 w 908"/>
                  <a:gd name="T55" fmla="*/ 15 h 183"/>
                  <a:gd name="T56" fmla="*/ 786 w 908"/>
                  <a:gd name="T57" fmla="*/ 27 h 183"/>
                  <a:gd name="T58" fmla="*/ 817 w 908"/>
                  <a:gd name="T59" fmla="*/ 50 h 183"/>
                  <a:gd name="T60" fmla="*/ 847 w 908"/>
                  <a:gd name="T61" fmla="*/ 80 h 183"/>
                  <a:gd name="T62" fmla="*/ 877 w 908"/>
                  <a:gd name="T63" fmla="*/ 115 h 183"/>
                  <a:gd name="T64" fmla="*/ 907 w 908"/>
                  <a:gd name="T65" fmla="*/ 153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8" h="183">
                    <a:moveTo>
                      <a:pt x="0" y="182"/>
                    </a:moveTo>
                    <a:lnTo>
                      <a:pt x="10" y="158"/>
                    </a:lnTo>
                    <a:lnTo>
                      <a:pt x="21" y="134"/>
                    </a:lnTo>
                    <a:lnTo>
                      <a:pt x="32" y="111"/>
                    </a:lnTo>
                    <a:lnTo>
                      <a:pt x="42" y="89"/>
                    </a:lnTo>
                    <a:lnTo>
                      <a:pt x="54" y="69"/>
                    </a:lnTo>
                    <a:lnTo>
                      <a:pt x="65" y="50"/>
                    </a:lnTo>
                    <a:lnTo>
                      <a:pt x="76" y="34"/>
                    </a:lnTo>
                    <a:lnTo>
                      <a:pt x="88" y="21"/>
                    </a:lnTo>
                    <a:lnTo>
                      <a:pt x="100" y="10"/>
                    </a:lnTo>
                    <a:lnTo>
                      <a:pt x="113" y="3"/>
                    </a:lnTo>
                    <a:lnTo>
                      <a:pt x="126" y="0"/>
                    </a:lnTo>
                    <a:lnTo>
                      <a:pt x="139" y="2"/>
                    </a:lnTo>
                    <a:lnTo>
                      <a:pt x="153" y="11"/>
                    </a:lnTo>
                    <a:lnTo>
                      <a:pt x="167" y="24"/>
                    </a:lnTo>
                    <a:lnTo>
                      <a:pt x="181" y="40"/>
                    </a:lnTo>
                    <a:lnTo>
                      <a:pt x="195" y="60"/>
                    </a:lnTo>
                    <a:lnTo>
                      <a:pt x="210" y="80"/>
                    </a:lnTo>
                    <a:lnTo>
                      <a:pt x="224" y="101"/>
                    </a:lnTo>
                    <a:lnTo>
                      <a:pt x="239" y="121"/>
                    </a:lnTo>
                    <a:lnTo>
                      <a:pt x="253" y="138"/>
                    </a:lnTo>
                    <a:lnTo>
                      <a:pt x="268" y="153"/>
                    </a:lnTo>
                    <a:lnTo>
                      <a:pt x="281" y="164"/>
                    </a:lnTo>
                    <a:lnTo>
                      <a:pt x="295" y="169"/>
                    </a:lnTo>
                    <a:lnTo>
                      <a:pt x="310" y="166"/>
                    </a:lnTo>
                    <a:lnTo>
                      <a:pt x="324" y="157"/>
                    </a:lnTo>
                    <a:lnTo>
                      <a:pt x="339" y="143"/>
                    </a:lnTo>
                    <a:lnTo>
                      <a:pt x="353" y="125"/>
                    </a:lnTo>
                    <a:lnTo>
                      <a:pt x="366" y="105"/>
                    </a:lnTo>
                    <a:lnTo>
                      <a:pt x="380" y="83"/>
                    </a:lnTo>
                    <a:lnTo>
                      <a:pt x="393" y="63"/>
                    </a:lnTo>
                    <a:lnTo>
                      <a:pt x="406" y="44"/>
                    </a:lnTo>
                    <a:lnTo>
                      <a:pt x="419" y="28"/>
                    </a:lnTo>
                    <a:lnTo>
                      <a:pt x="433" y="17"/>
                    </a:lnTo>
                    <a:lnTo>
                      <a:pt x="446" y="12"/>
                    </a:lnTo>
                    <a:lnTo>
                      <a:pt x="461" y="15"/>
                    </a:lnTo>
                    <a:lnTo>
                      <a:pt x="475" y="24"/>
                    </a:lnTo>
                    <a:lnTo>
                      <a:pt x="490" y="38"/>
                    </a:lnTo>
                    <a:lnTo>
                      <a:pt x="504" y="56"/>
                    </a:lnTo>
                    <a:lnTo>
                      <a:pt x="519" y="75"/>
                    </a:lnTo>
                    <a:lnTo>
                      <a:pt x="533" y="95"/>
                    </a:lnTo>
                    <a:lnTo>
                      <a:pt x="547" y="114"/>
                    </a:lnTo>
                    <a:lnTo>
                      <a:pt x="562" y="130"/>
                    </a:lnTo>
                    <a:lnTo>
                      <a:pt x="576" y="143"/>
                    </a:lnTo>
                    <a:lnTo>
                      <a:pt x="590" y="150"/>
                    </a:lnTo>
                    <a:lnTo>
                      <a:pt x="606" y="146"/>
                    </a:lnTo>
                    <a:lnTo>
                      <a:pt x="622" y="137"/>
                    </a:lnTo>
                    <a:lnTo>
                      <a:pt x="637" y="123"/>
                    </a:lnTo>
                    <a:lnTo>
                      <a:pt x="651" y="105"/>
                    </a:lnTo>
                    <a:lnTo>
                      <a:pt x="666" y="86"/>
                    </a:lnTo>
                    <a:lnTo>
                      <a:pt x="681" y="66"/>
                    </a:lnTo>
                    <a:lnTo>
                      <a:pt x="695" y="48"/>
                    </a:lnTo>
                    <a:lnTo>
                      <a:pt x="709" y="32"/>
                    </a:lnTo>
                    <a:lnTo>
                      <a:pt x="724" y="20"/>
                    </a:lnTo>
                    <a:lnTo>
                      <a:pt x="738" y="13"/>
                    </a:lnTo>
                    <a:lnTo>
                      <a:pt x="754" y="15"/>
                    </a:lnTo>
                    <a:lnTo>
                      <a:pt x="770" y="19"/>
                    </a:lnTo>
                    <a:lnTo>
                      <a:pt x="786" y="27"/>
                    </a:lnTo>
                    <a:lnTo>
                      <a:pt x="801" y="37"/>
                    </a:lnTo>
                    <a:lnTo>
                      <a:pt x="817" y="50"/>
                    </a:lnTo>
                    <a:lnTo>
                      <a:pt x="832" y="64"/>
                    </a:lnTo>
                    <a:lnTo>
                      <a:pt x="847" y="80"/>
                    </a:lnTo>
                    <a:lnTo>
                      <a:pt x="862" y="97"/>
                    </a:lnTo>
                    <a:lnTo>
                      <a:pt x="877" y="115"/>
                    </a:lnTo>
                    <a:lnTo>
                      <a:pt x="892" y="134"/>
                    </a:lnTo>
                    <a:lnTo>
                      <a:pt x="907" y="153"/>
                    </a:lnTo>
                  </a:path>
                </a:pathLst>
              </a:custGeom>
              <a:noFill/>
              <a:ln w="28575">
                <a:solidFill>
                  <a:srgbClr val="2C2CB8"/>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6" name="Rectangle 11">
                <a:extLst>
                  <a:ext uri="{FF2B5EF4-FFF2-40B4-BE49-F238E27FC236}">
                    <a16:creationId xmlns:a16="http://schemas.microsoft.com/office/drawing/2014/main" id="{9E54C16E-C8B0-45DE-B4F5-B213F65FF090}"/>
                  </a:ext>
                </a:extLst>
              </p:cNvPr>
              <p:cNvSpPr>
                <a:spLocks noChangeArrowheads="1"/>
              </p:cNvSpPr>
              <p:nvPr/>
            </p:nvSpPr>
            <p:spPr bwMode="auto">
              <a:xfrm>
                <a:off x="12600" y="2464"/>
                <a:ext cx="176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latin typeface="Arial" panose="020B0604020202020204" pitchFamily="34" charset="0"/>
                </a:endParaRPr>
              </a:p>
            </p:txBody>
          </p:sp>
          <p:sp>
            <p:nvSpPr>
              <p:cNvPr id="67" name="Rectangle 9">
                <a:extLst>
                  <a:ext uri="{FF2B5EF4-FFF2-40B4-BE49-F238E27FC236}">
                    <a16:creationId xmlns:a16="http://schemas.microsoft.com/office/drawing/2014/main" id="{0554A7C0-D9AB-4BE4-9AC7-F65C31769169}"/>
                  </a:ext>
                </a:extLst>
              </p:cNvPr>
              <p:cNvSpPr>
                <a:spLocks noChangeArrowheads="1"/>
              </p:cNvSpPr>
              <p:nvPr/>
            </p:nvSpPr>
            <p:spPr bwMode="auto">
              <a:xfrm>
                <a:off x="13874" y="2464"/>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latin typeface="Arial" panose="020B0604020202020204" pitchFamily="34" charset="0"/>
                </a:endParaRPr>
              </a:p>
            </p:txBody>
          </p:sp>
          <p:sp>
            <p:nvSpPr>
              <p:cNvPr id="68" name="Rectangle 7">
                <a:extLst>
                  <a:ext uri="{FF2B5EF4-FFF2-40B4-BE49-F238E27FC236}">
                    <a16:creationId xmlns:a16="http://schemas.microsoft.com/office/drawing/2014/main" id="{D101AE97-BD62-471C-844E-314720777B3F}"/>
                  </a:ext>
                </a:extLst>
              </p:cNvPr>
              <p:cNvSpPr>
                <a:spLocks noChangeArrowheads="1"/>
              </p:cNvSpPr>
              <p:nvPr/>
            </p:nvSpPr>
            <p:spPr bwMode="auto">
              <a:xfrm>
                <a:off x="13978" y="2464"/>
                <a:ext cx="10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latin typeface="Arial" panose="020B0604020202020204" pitchFamily="34" charset="0"/>
                </a:endParaRPr>
              </a:p>
            </p:txBody>
          </p:sp>
          <p:sp>
            <p:nvSpPr>
              <p:cNvPr id="69" name="Rectangle 5">
                <a:extLst>
                  <a:ext uri="{FF2B5EF4-FFF2-40B4-BE49-F238E27FC236}">
                    <a16:creationId xmlns:a16="http://schemas.microsoft.com/office/drawing/2014/main" id="{F2719A69-242C-4C11-A0DE-D73ACA646BE2}"/>
                  </a:ext>
                </a:extLst>
              </p:cNvPr>
              <p:cNvSpPr>
                <a:spLocks noChangeArrowheads="1"/>
              </p:cNvSpPr>
              <p:nvPr/>
            </p:nvSpPr>
            <p:spPr bwMode="auto">
              <a:xfrm>
                <a:off x="14477" y="2464"/>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latin typeface="Arial" panose="020B0604020202020204" pitchFamily="34" charset="0"/>
                </a:endParaRPr>
              </a:p>
            </p:txBody>
          </p:sp>
        </p:grpSp>
        <p:sp>
          <p:nvSpPr>
            <p:cNvPr id="11" name="Rectangle 3">
              <a:extLst>
                <a:ext uri="{FF2B5EF4-FFF2-40B4-BE49-F238E27FC236}">
                  <a16:creationId xmlns:a16="http://schemas.microsoft.com/office/drawing/2014/main" id="{239FDED8-82AA-45F8-846D-762A53340C31}"/>
                </a:ext>
              </a:extLst>
            </p:cNvPr>
            <p:cNvSpPr>
              <a:spLocks noChangeArrowheads="1"/>
            </p:cNvSpPr>
            <p:nvPr/>
          </p:nvSpPr>
          <p:spPr bwMode="auto">
            <a:xfrm>
              <a:off x="1052513" y="609600"/>
              <a:ext cx="9398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pic>
          <p:nvPicPr>
            <p:cNvPr id="12" name="Picture 6">
              <a:extLst>
                <a:ext uri="{FF2B5EF4-FFF2-40B4-BE49-F238E27FC236}">
                  <a16:creationId xmlns:a16="http://schemas.microsoft.com/office/drawing/2014/main" id="{69BFE80A-B85B-482D-BCAE-D15708E1D5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80072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AA1399B3-4AED-4DFB-8E94-A459776676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263" y="2708275"/>
              <a:ext cx="9334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77">
              <a:extLst>
                <a:ext uri="{FF2B5EF4-FFF2-40B4-BE49-F238E27FC236}">
                  <a16:creationId xmlns:a16="http://schemas.microsoft.com/office/drawing/2014/main" id="{9432F7C0-68EB-4FD1-AC09-CECED157BE5A}"/>
                </a:ext>
              </a:extLst>
            </p:cNvPr>
            <p:cNvSpPr>
              <a:spLocks noChangeArrowheads="1"/>
            </p:cNvSpPr>
            <p:nvPr/>
          </p:nvSpPr>
          <p:spPr bwMode="auto">
            <a:xfrm>
              <a:off x="276225" y="62547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sp>
          <p:nvSpPr>
            <p:cNvPr id="15" name="Rectangle 79">
              <a:extLst>
                <a:ext uri="{FF2B5EF4-FFF2-40B4-BE49-F238E27FC236}">
                  <a16:creationId xmlns:a16="http://schemas.microsoft.com/office/drawing/2014/main" id="{154FCF8D-3DCE-4277-BB40-AB2CC21A8533}"/>
                </a:ext>
              </a:extLst>
            </p:cNvPr>
            <p:cNvSpPr>
              <a:spLocks noChangeArrowheads="1"/>
            </p:cNvSpPr>
            <p:nvPr/>
          </p:nvSpPr>
          <p:spPr bwMode="auto">
            <a:xfrm>
              <a:off x="276225" y="164465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sp>
          <p:nvSpPr>
            <p:cNvPr id="16" name="Rectangle 81">
              <a:extLst>
                <a:ext uri="{FF2B5EF4-FFF2-40B4-BE49-F238E27FC236}">
                  <a16:creationId xmlns:a16="http://schemas.microsoft.com/office/drawing/2014/main" id="{F3644BEE-E1BC-4666-85FC-947486B6B7F4}"/>
                </a:ext>
              </a:extLst>
            </p:cNvPr>
            <p:cNvSpPr>
              <a:spLocks noChangeArrowheads="1"/>
            </p:cNvSpPr>
            <p:nvPr/>
          </p:nvSpPr>
          <p:spPr bwMode="auto">
            <a:xfrm>
              <a:off x="276225" y="2654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sp>
          <p:nvSpPr>
            <p:cNvPr id="17" name="Rectangle 83">
              <a:extLst>
                <a:ext uri="{FF2B5EF4-FFF2-40B4-BE49-F238E27FC236}">
                  <a16:creationId xmlns:a16="http://schemas.microsoft.com/office/drawing/2014/main" id="{918663BF-0AA9-4F0B-8327-288D9AE95298}"/>
                </a:ext>
              </a:extLst>
            </p:cNvPr>
            <p:cNvSpPr>
              <a:spLocks noChangeArrowheads="1"/>
            </p:cNvSpPr>
            <p:nvPr/>
          </p:nvSpPr>
          <p:spPr bwMode="auto">
            <a:xfrm>
              <a:off x="276225" y="36544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sp>
          <p:nvSpPr>
            <p:cNvPr id="18" name="Rectangle 85">
              <a:extLst>
                <a:ext uri="{FF2B5EF4-FFF2-40B4-BE49-F238E27FC236}">
                  <a16:creationId xmlns:a16="http://schemas.microsoft.com/office/drawing/2014/main" id="{EE7D08C2-C666-4FA3-BF8B-53A9B171B3F6}"/>
                </a:ext>
              </a:extLst>
            </p:cNvPr>
            <p:cNvSpPr>
              <a:spLocks noChangeArrowheads="1"/>
            </p:cNvSpPr>
            <p:nvPr/>
          </p:nvSpPr>
          <p:spPr bwMode="auto">
            <a:xfrm>
              <a:off x="276225" y="4673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sp>
          <p:nvSpPr>
            <p:cNvPr id="19" name="Rectangle 87">
              <a:extLst>
                <a:ext uri="{FF2B5EF4-FFF2-40B4-BE49-F238E27FC236}">
                  <a16:creationId xmlns:a16="http://schemas.microsoft.com/office/drawing/2014/main" id="{9426E0A1-2DAE-4B45-A2D7-618F72D5EB70}"/>
                </a:ext>
              </a:extLst>
            </p:cNvPr>
            <p:cNvSpPr>
              <a:spLocks noChangeArrowheads="1"/>
            </p:cNvSpPr>
            <p:nvPr/>
          </p:nvSpPr>
          <p:spPr bwMode="auto">
            <a:xfrm>
              <a:off x="276225" y="5054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sp>
          <p:nvSpPr>
            <p:cNvPr id="20" name="Rectangle 89">
              <a:extLst>
                <a:ext uri="{FF2B5EF4-FFF2-40B4-BE49-F238E27FC236}">
                  <a16:creationId xmlns:a16="http://schemas.microsoft.com/office/drawing/2014/main" id="{4813B5FC-5B88-458B-ADA1-1969FC8D3158}"/>
                </a:ext>
              </a:extLst>
            </p:cNvPr>
            <p:cNvSpPr>
              <a:spLocks noChangeArrowheads="1"/>
            </p:cNvSpPr>
            <p:nvPr/>
          </p:nvSpPr>
          <p:spPr bwMode="auto">
            <a:xfrm>
              <a:off x="276225" y="5435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sp>
          <p:nvSpPr>
            <p:cNvPr id="21" name="Rectangle 91">
              <a:extLst>
                <a:ext uri="{FF2B5EF4-FFF2-40B4-BE49-F238E27FC236}">
                  <a16:creationId xmlns:a16="http://schemas.microsoft.com/office/drawing/2014/main" id="{4082EBE6-8D56-40BC-956D-B9EC871FC6AF}"/>
                </a:ext>
              </a:extLst>
            </p:cNvPr>
            <p:cNvSpPr>
              <a:spLocks noChangeArrowheads="1"/>
            </p:cNvSpPr>
            <p:nvPr/>
          </p:nvSpPr>
          <p:spPr bwMode="auto">
            <a:xfrm>
              <a:off x="276225" y="58166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solidFill>
                  <a:srgbClr val="000000"/>
                </a:solidFill>
              </a:endParaRPr>
            </a:p>
          </p:txBody>
        </p:sp>
        <p:cxnSp>
          <p:nvCxnSpPr>
            <p:cNvPr id="22" name="Connettore 2 83">
              <a:extLst>
                <a:ext uri="{FF2B5EF4-FFF2-40B4-BE49-F238E27FC236}">
                  <a16:creationId xmlns:a16="http://schemas.microsoft.com/office/drawing/2014/main" id="{2A0B2D68-AB90-4AD4-A54D-39554B515068}"/>
                </a:ext>
              </a:extLst>
            </p:cNvPr>
            <p:cNvCxnSpPr>
              <a:endCxn id="80" idx="1"/>
            </p:cNvCxnSpPr>
            <p:nvPr/>
          </p:nvCxnSpPr>
          <p:spPr>
            <a:xfrm flipH="1">
              <a:off x="355610" y="4839759"/>
              <a:ext cx="0" cy="876190"/>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85">
              <a:extLst>
                <a:ext uri="{FF2B5EF4-FFF2-40B4-BE49-F238E27FC236}">
                  <a16:creationId xmlns:a16="http://schemas.microsoft.com/office/drawing/2014/main" id="{7EC78410-09D4-4AD8-A49B-23F301F1D343}"/>
                </a:ext>
              </a:extLst>
            </p:cNvPr>
            <p:cNvCxnSpPr/>
            <p:nvPr/>
          </p:nvCxnSpPr>
          <p:spPr>
            <a:xfrm>
              <a:off x="6339199" y="2061981"/>
              <a:ext cx="0" cy="3696824"/>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4 2047">
              <a:extLst>
                <a:ext uri="{FF2B5EF4-FFF2-40B4-BE49-F238E27FC236}">
                  <a16:creationId xmlns:a16="http://schemas.microsoft.com/office/drawing/2014/main" id="{97B209DB-59EB-4198-ACD8-5FCAB6BB14D6}"/>
                </a:ext>
              </a:extLst>
            </p:cNvPr>
            <p:cNvCxnSpPr/>
            <p:nvPr/>
          </p:nvCxnSpPr>
          <p:spPr>
            <a:xfrm rot="5400000">
              <a:off x="2437819" y="4372248"/>
              <a:ext cx="599215" cy="174517"/>
            </a:xfrm>
            <a:prstGeom prst="bentConnector3">
              <a:avLst/>
            </a:prstGeom>
            <a:ln w="57150">
              <a:solidFill>
                <a:schemeClr val="tx2"/>
              </a:solidFill>
              <a:tailEnd type="arrow"/>
            </a:ln>
            <a:scene3d>
              <a:camera prst="perspectiveHeroicExtremeLeftFacing"/>
              <a:lightRig rig="threePt" dir="t"/>
            </a:scene3d>
          </p:spPr>
          <p:style>
            <a:lnRef idx="1">
              <a:schemeClr val="accent1"/>
            </a:lnRef>
            <a:fillRef idx="0">
              <a:schemeClr val="accent1"/>
            </a:fillRef>
            <a:effectRef idx="0">
              <a:schemeClr val="accent1"/>
            </a:effectRef>
            <a:fontRef idx="minor">
              <a:schemeClr val="tx1"/>
            </a:fontRef>
          </p:style>
        </p:cxnSp>
        <p:pic>
          <p:nvPicPr>
            <p:cNvPr id="25" name="Picture 2">
              <a:extLst>
                <a:ext uri="{FF2B5EF4-FFF2-40B4-BE49-F238E27FC236}">
                  <a16:creationId xmlns:a16="http://schemas.microsoft.com/office/drawing/2014/main" id="{1F84F90B-C26A-49E9-91C8-462BB3E03A0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81275" y="2544763"/>
              <a:ext cx="19177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a:extLst>
                <a:ext uri="{FF2B5EF4-FFF2-40B4-BE49-F238E27FC236}">
                  <a16:creationId xmlns:a16="http://schemas.microsoft.com/office/drawing/2014/main" id="{78D7A987-12B4-4C29-9E94-D06E9FF980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83113" y="1557338"/>
              <a:ext cx="17557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a:extLst>
                <a:ext uri="{FF2B5EF4-FFF2-40B4-BE49-F238E27FC236}">
                  <a16:creationId xmlns:a16="http://schemas.microsoft.com/office/drawing/2014/main" id="{13FDB0B8-9562-4748-8755-E0BBF26A05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84950" y="903288"/>
              <a:ext cx="187483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ttangolo 2048">
              <a:extLst>
                <a:ext uri="{FF2B5EF4-FFF2-40B4-BE49-F238E27FC236}">
                  <a16:creationId xmlns:a16="http://schemas.microsoft.com/office/drawing/2014/main" id="{718F82DF-D181-4F46-AD0A-B81E7431E293}"/>
                </a:ext>
              </a:extLst>
            </p:cNvPr>
            <p:cNvSpPr>
              <a:spLocks noChangeArrowheads="1"/>
            </p:cNvSpPr>
            <p:nvPr/>
          </p:nvSpPr>
          <p:spPr bwMode="auto">
            <a:xfrm>
              <a:off x="6424613" y="2089150"/>
              <a:ext cx="2078037" cy="4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100" b="1">
                  <a:solidFill>
                    <a:srgbClr val="000000"/>
                  </a:solidFill>
                  <a:latin typeface="Arial" panose="020B0604020202020204" pitchFamily="34" charset="0"/>
                </a:rPr>
                <a:t>4</a:t>
              </a:r>
              <a:r>
                <a:rPr lang="sl-SI" altLang="en-US" sz="1100" b="1">
                  <a:solidFill>
                    <a:srgbClr val="000000"/>
                  </a:solidFill>
                  <a:latin typeface="Arial" panose="020B0604020202020204" pitchFamily="34" charset="0"/>
                </a:rPr>
                <a:t>th</a:t>
              </a:r>
              <a:r>
                <a:rPr lang="en-GB" altLang="en-US" sz="1100" b="1">
                  <a:solidFill>
                    <a:srgbClr val="000000"/>
                  </a:solidFill>
                  <a:latin typeface="Arial" panose="020B0604020202020204" pitchFamily="34" charset="0"/>
                </a:rPr>
                <a:t> Industrial revolution </a:t>
              </a:r>
              <a:r>
                <a:rPr lang="en-GB" altLang="en-US" sz="1100">
                  <a:solidFill>
                    <a:srgbClr val="000000"/>
                  </a:solidFill>
                  <a:latin typeface="Arial" panose="020B0604020202020204" pitchFamily="34" charset="0"/>
                </a:rPr>
                <a:t>CPS, IoT, IIoT, AI, Big data</a:t>
              </a:r>
            </a:p>
          </p:txBody>
        </p:sp>
        <p:sp>
          <p:nvSpPr>
            <p:cNvPr id="29" name="Rettangolo 2050">
              <a:extLst>
                <a:ext uri="{FF2B5EF4-FFF2-40B4-BE49-F238E27FC236}">
                  <a16:creationId xmlns:a16="http://schemas.microsoft.com/office/drawing/2014/main" id="{C39E056D-9405-4563-8271-06D1E260B8AD}"/>
                </a:ext>
              </a:extLst>
            </p:cNvPr>
            <p:cNvSpPr>
              <a:spLocks noChangeArrowheads="1"/>
            </p:cNvSpPr>
            <p:nvPr/>
          </p:nvSpPr>
          <p:spPr bwMode="auto">
            <a:xfrm>
              <a:off x="5762625" y="2568575"/>
              <a:ext cx="569913" cy="4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600" b="1">
                  <a:solidFill>
                    <a:srgbClr val="93CDDD"/>
                  </a:solidFill>
                </a:rPr>
                <a:t>010001101</a:t>
              </a:r>
              <a:endParaRPr lang="en-GB" altLang="en-US" sz="600">
                <a:solidFill>
                  <a:srgbClr val="93CDDD"/>
                </a:solidFill>
              </a:endParaRPr>
            </a:p>
            <a:p>
              <a:pPr eaLnBrk="1" hangingPunct="1">
                <a:spcBef>
                  <a:spcPct val="0"/>
                </a:spcBef>
                <a:buFontTx/>
                <a:buNone/>
              </a:pPr>
              <a:r>
                <a:rPr lang="en-GB" altLang="en-US" sz="600" b="1">
                  <a:solidFill>
                    <a:srgbClr val="93CDDD"/>
                  </a:solidFill>
                </a:rPr>
                <a:t>001010100</a:t>
              </a:r>
              <a:endParaRPr lang="en-GB" altLang="en-US" sz="600">
                <a:solidFill>
                  <a:srgbClr val="93CDDD"/>
                </a:solidFill>
              </a:endParaRPr>
            </a:p>
            <a:p>
              <a:pPr eaLnBrk="1" hangingPunct="1">
                <a:spcBef>
                  <a:spcPct val="0"/>
                </a:spcBef>
                <a:buFontTx/>
                <a:buNone/>
              </a:pPr>
              <a:r>
                <a:rPr lang="en-GB" altLang="en-US" sz="600" b="1">
                  <a:solidFill>
                    <a:srgbClr val="93CDDD"/>
                  </a:solidFill>
                </a:rPr>
                <a:t>100101010</a:t>
              </a:r>
              <a:endParaRPr lang="en-GB" altLang="en-US" sz="600">
                <a:solidFill>
                  <a:srgbClr val="93CDDD"/>
                </a:solidFill>
              </a:endParaRPr>
            </a:p>
            <a:p>
              <a:pPr eaLnBrk="1" hangingPunct="1">
                <a:spcBef>
                  <a:spcPct val="0"/>
                </a:spcBef>
                <a:buFontTx/>
                <a:buNone/>
              </a:pPr>
              <a:r>
                <a:rPr lang="en-GB" altLang="en-US" sz="600" b="1">
                  <a:solidFill>
                    <a:srgbClr val="93CDDD"/>
                  </a:solidFill>
                </a:rPr>
                <a:t>010010101</a:t>
              </a:r>
              <a:endParaRPr lang="en-GB" altLang="en-US" sz="600">
                <a:solidFill>
                  <a:srgbClr val="93CDDD"/>
                </a:solidFill>
              </a:endParaRPr>
            </a:p>
          </p:txBody>
        </p:sp>
        <p:sp>
          <p:nvSpPr>
            <p:cNvPr id="30" name="Rettangolo 96">
              <a:extLst>
                <a:ext uri="{FF2B5EF4-FFF2-40B4-BE49-F238E27FC236}">
                  <a16:creationId xmlns:a16="http://schemas.microsoft.com/office/drawing/2014/main" id="{8D75A90E-09EF-4354-9BCD-AF8ADC81AAEC}"/>
                </a:ext>
              </a:extLst>
            </p:cNvPr>
            <p:cNvSpPr>
              <a:spLocks noChangeArrowheads="1"/>
            </p:cNvSpPr>
            <p:nvPr/>
          </p:nvSpPr>
          <p:spPr bwMode="auto">
            <a:xfrm>
              <a:off x="6300788" y="5805488"/>
              <a:ext cx="2028825"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400" b="1">
                  <a:solidFill>
                    <a:srgbClr val="000000"/>
                  </a:solidFill>
                  <a:latin typeface="Arial" panose="020B0604020202020204" pitchFamily="34" charset="0"/>
                  <a:ea typeface="Times New Roman" panose="02020603050405020304" pitchFamily="18" charset="0"/>
                </a:rPr>
                <a:t>Today -&gt; </a:t>
              </a:r>
              <a:r>
                <a:rPr lang="en-GB" altLang="en-US" sz="1400" b="1">
                  <a:solidFill>
                    <a:srgbClr val="FF0000"/>
                  </a:solidFill>
                  <a:latin typeface="Arial" panose="020B0604020202020204" pitchFamily="34" charset="0"/>
                  <a:ea typeface="Times New Roman" panose="02020603050405020304" pitchFamily="18" charset="0"/>
                </a:rPr>
                <a:t>Furure</a:t>
              </a:r>
              <a:endParaRPr lang="en-GB" altLang="en-US" sz="900">
                <a:solidFill>
                  <a:srgbClr val="FF0000"/>
                </a:solidFill>
                <a:latin typeface="Arial" panose="020B0604020202020204" pitchFamily="34" charset="0"/>
                <a:ea typeface="Times New Roman" panose="02020603050405020304" pitchFamily="18" charset="0"/>
              </a:endParaRPr>
            </a:p>
          </p:txBody>
        </p:sp>
        <p:sp>
          <p:nvSpPr>
            <p:cNvPr id="31" name="Rectangle 96">
              <a:extLst>
                <a:ext uri="{FF2B5EF4-FFF2-40B4-BE49-F238E27FC236}">
                  <a16:creationId xmlns:a16="http://schemas.microsoft.com/office/drawing/2014/main" id="{675D522E-510F-44A6-824D-AE5DC1E4F06C}"/>
                </a:ext>
              </a:extLst>
            </p:cNvPr>
            <p:cNvSpPr>
              <a:spLocks noChangeArrowheads="1"/>
            </p:cNvSpPr>
            <p:nvPr/>
          </p:nvSpPr>
          <p:spPr bwMode="auto">
            <a:xfrm>
              <a:off x="6954838" y="2492662"/>
              <a:ext cx="1390124" cy="36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solidFill>
                    <a:srgbClr val="3333CC"/>
                  </a:solidFill>
                  <a:latin typeface="Arial" panose="020B0604020202020204" pitchFamily="34" charset="0"/>
                  <a:ea typeface="Times New Roman" panose="02020603050405020304" pitchFamily="18" charset="0"/>
                </a:rPr>
                <a:t>Industry 4.0</a:t>
              </a:r>
              <a:endParaRPr lang="en-GB" altLang="en-US" sz="1800">
                <a:solidFill>
                  <a:srgbClr val="000000"/>
                </a:solidFill>
                <a:latin typeface="Arial" panose="020B0604020202020204" pitchFamily="34" charset="0"/>
                <a:ea typeface="Times New Roman" panose="02020603050405020304" pitchFamily="18" charset="0"/>
              </a:endParaRPr>
            </a:p>
          </p:txBody>
        </p:sp>
        <p:cxnSp>
          <p:nvCxnSpPr>
            <p:cNvPr id="32" name="Straight Arrow Connector 2054">
              <a:extLst>
                <a:ext uri="{FF2B5EF4-FFF2-40B4-BE49-F238E27FC236}">
                  <a16:creationId xmlns:a16="http://schemas.microsoft.com/office/drawing/2014/main" id="{E52AD25F-657D-4A38-9F4C-9C296131D333}"/>
                </a:ext>
              </a:extLst>
            </p:cNvPr>
            <p:cNvCxnSpPr/>
            <p:nvPr/>
          </p:nvCxnSpPr>
          <p:spPr>
            <a:xfrm>
              <a:off x="4557934" y="2844520"/>
              <a:ext cx="14288" cy="2915873"/>
            </a:xfrm>
            <a:prstGeom prst="straightConnector1">
              <a:avLst/>
            </a:prstGeom>
            <a:ln w="412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103">
              <a:extLst>
                <a:ext uri="{FF2B5EF4-FFF2-40B4-BE49-F238E27FC236}">
                  <a16:creationId xmlns:a16="http://schemas.microsoft.com/office/drawing/2014/main" id="{B38C1A13-8B79-42EB-A505-85EE63020660}"/>
                </a:ext>
              </a:extLst>
            </p:cNvPr>
            <p:cNvCxnSpPr/>
            <p:nvPr/>
          </p:nvCxnSpPr>
          <p:spPr>
            <a:xfrm>
              <a:off x="2460741" y="3901663"/>
              <a:ext cx="15876" cy="1868254"/>
            </a:xfrm>
            <a:prstGeom prst="straightConnector1">
              <a:avLst/>
            </a:prstGeom>
            <a:ln w="412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Rettangolo 18">
              <a:extLst>
                <a:ext uri="{FF2B5EF4-FFF2-40B4-BE49-F238E27FC236}">
                  <a16:creationId xmlns:a16="http://schemas.microsoft.com/office/drawing/2014/main" id="{8EFA00AD-5DED-4BBD-A81D-E8DC97158093}"/>
                </a:ext>
              </a:extLst>
            </p:cNvPr>
            <p:cNvSpPr>
              <a:spLocks noChangeArrowheads="1"/>
            </p:cNvSpPr>
            <p:nvPr/>
          </p:nvSpPr>
          <p:spPr bwMode="auto">
            <a:xfrm>
              <a:off x="4557713" y="3011488"/>
              <a:ext cx="1833562" cy="93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100" b="1">
                  <a:solidFill>
                    <a:srgbClr val="000000"/>
                  </a:solidFill>
                  <a:latin typeface="Arial" panose="020B0604020202020204" pitchFamily="34" charset="0"/>
                </a:rPr>
                <a:t>3</a:t>
              </a:r>
              <a:r>
                <a:rPr lang="sl-SI" altLang="en-US" sz="1100" b="1">
                  <a:solidFill>
                    <a:srgbClr val="000000"/>
                  </a:solidFill>
                  <a:latin typeface="Arial" panose="020B0604020202020204" pitchFamily="34" charset="0"/>
                </a:rPr>
                <a:t>rd</a:t>
              </a:r>
              <a:r>
                <a:rPr lang="en-GB" altLang="en-US" sz="1100" b="1">
                  <a:solidFill>
                    <a:srgbClr val="000000"/>
                  </a:solidFill>
                  <a:latin typeface="Arial" panose="020B0604020202020204" pitchFamily="34" charset="0"/>
                </a:rPr>
                <a:t> Industrial revolution</a:t>
              </a:r>
            </a:p>
            <a:p>
              <a:pPr eaLnBrk="1" hangingPunct="1">
                <a:spcBef>
                  <a:spcPct val="0"/>
                </a:spcBef>
                <a:buFontTx/>
                <a:buNone/>
              </a:pPr>
              <a:r>
                <a:rPr lang="en-GB" altLang="en-US" sz="1100">
                  <a:solidFill>
                    <a:srgbClr val="000000"/>
                  </a:solidFill>
                  <a:latin typeface="Arial" panose="020B0604020202020204" pitchFamily="34" charset="0"/>
                </a:rPr>
                <a:t>Use of IT and electronics, industrial robotics, automatization of production</a:t>
              </a:r>
            </a:p>
          </p:txBody>
        </p:sp>
        <p:sp>
          <p:nvSpPr>
            <p:cNvPr id="35" name="Rettangolo 92">
              <a:extLst>
                <a:ext uri="{FF2B5EF4-FFF2-40B4-BE49-F238E27FC236}">
                  <a16:creationId xmlns:a16="http://schemas.microsoft.com/office/drawing/2014/main" id="{D7E9E4D4-E17D-46A7-9171-2C4D176E5E46}"/>
                </a:ext>
              </a:extLst>
            </p:cNvPr>
            <p:cNvSpPr>
              <a:spLocks noChangeArrowheads="1"/>
            </p:cNvSpPr>
            <p:nvPr/>
          </p:nvSpPr>
          <p:spPr bwMode="auto">
            <a:xfrm>
              <a:off x="4779963" y="5805488"/>
              <a:ext cx="1016000"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400" b="1">
                  <a:solidFill>
                    <a:srgbClr val="000000"/>
                  </a:solidFill>
                  <a:latin typeface="Arial" panose="020B0604020202020204" pitchFamily="34" charset="0"/>
                  <a:ea typeface="Times New Roman" panose="02020603050405020304" pitchFamily="18" charset="0"/>
                </a:rPr>
                <a:t>Begin of</a:t>
              </a:r>
              <a:endParaRPr lang="en-GB" altLang="en-US" sz="900">
                <a:solidFill>
                  <a:srgbClr val="000000"/>
                </a:solidFill>
                <a:latin typeface="Arial" panose="020B0604020202020204" pitchFamily="34" charset="0"/>
                <a:ea typeface="Times New Roman" panose="02020603050405020304" pitchFamily="18" charset="0"/>
              </a:endParaRPr>
            </a:p>
            <a:p>
              <a:pPr>
                <a:spcBef>
                  <a:spcPct val="0"/>
                </a:spcBef>
                <a:buFontTx/>
                <a:buNone/>
              </a:pPr>
              <a:r>
                <a:rPr lang="en-GB" altLang="en-US" sz="1400" b="1">
                  <a:solidFill>
                    <a:srgbClr val="FF0000"/>
                  </a:solidFill>
                  <a:latin typeface="Arial" panose="020B0604020202020204" pitchFamily="34" charset="0"/>
                  <a:ea typeface="Times New Roman" panose="02020603050405020304" pitchFamily="18" charset="0"/>
                </a:rPr>
                <a:t>70s</a:t>
              </a:r>
              <a:endParaRPr lang="en-GB" altLang="en-US" sz="1400">
                <a:solidFill>
                  <a:srgbClr val="FF0000"/>
                </a:solidFill>
                <a:latin typeface="Arial" panose="020B0604020202020204" pitchFamily="34" charset="0"/>
                <a:ea typeface="Times New Roman" panose="02020603050405020304" pitchFamily="18" charset="0"/>
              </a:endParaRPr>
            </a:p>
          </p:txBody>
        </p:sp>
        <p:sp>
          <p:nvSpPr>
            <p:cNvPr id="36" name="Rectangle 96">
              <a:extLst>
                <a:ext uri="{FF2B5EF4-FFF2-40B4-BE49-F238E27FC236}">
                  <a16:creationId xmlns:a16="http://schemas.microsoft.com/office/drawing/2014/main" id="{01D91C2F-58B2-4C03-AF9C-BF130D6B1D45}"/>
                </a:ext>
              </a:extLst>
            </p:cNvPr>
            <p:cNvSpPr>
              <a:spLocks noChangeArrowheads="1"/>
            </p:cNvSpPr>
            <p:nvPr/>
          </p:nvSpPr>
          <p:spPr bwMode="auto">
            <a:xfrm>
              <a:off x="6948488" y="5147336"/>
              <a:ext cx="1390124" cy="36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solidFill>
                    <a:srgbClr val="3333CC"/>
                  </a:solidFill>
                  <a:latin typeface="Arial" panose="020B0604020202020204" pitchFamily="34" charset="0"/>
                  <a:ea typeface="Times New Roman" panose="02020603050405020304" pitchFamily="18" charset="0"/>
                </a:rPr>
                <a:t>Industry 1.0</a:t>
              </a:r>
              <a:endParaRPr lang="en-GB" altLang="en-US" sz="1800">
                <a:solidFill>
                  <a:srgbClr val="000000"/>
                </a:solidFill>
                <a:latin typeface="Arial" panose="020B0604020202020204" pitchFamily="34" charset="0"/>
                <a:ea typeface="Times New Roman" panose="02020603050405020304" pitchFamily="18" charset="0"/>
              </a:endParaRPr>
            </a:p>
          </p:txBody>
        </p:sp>
        <p:sp>
          <p:nvSpPr>
            <p:cNvPr id="37" name="Rectangle 96">
              <a:extLst>
                <a:ext uri="{FF2B5EF4-FFF2-40B4-BE49-F238E27FC236}">
                  <a16:creationId xmlns:a16="http://schemas.microsoft.com/office/drawing/2014/main" id="{201BBEA6-341D-4DF3-A2E8-DB6D99CB1EA1}"/>
                </a:ext>
              </a:extLst>
            </p:cNvPr>
            <p:cNvSpPr>
              <a:spLocks noChangeArrowheads="1"/>
            </p:cNvSpPr>
            <p:nvPr/>
          </p:nvSpPr>
          <p:spPr bwMode="auto">
            <a:xfrm>
              <a:off x="6954838" y="4148640"/>
              <a:ext cx="1390124" cy="36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solidFill>
                    <a:srgbClr val="3333CC"/>
                  </a:solidFill>
                  <a:latin typeface="Arial" panose="020B0604020202020204" pitchFamily="34" charset="0"/>
                  <a:ea typeface="Times New Roman" panose="02020603050405020304" pitchFamily="18" charset="0"/>
                </a:rPr>
                <a:t>Industry 2.0</a:t>
              </a:r>
              <a:endParaRPr lang="en-GB" altLang="en-US" sz="1800">
                <a:solidFill>
                  <a:srgbClr val="000000"/>
                </a:solidFill>
                <a:latin typeface="Arial" panose="020B0604020202020204" pitchFamily="34" charset="0"/>
                <a:ea typeface="Times New Roman" panose="02020603050405020304" pitchFamily="18" charset="0"/>
              </a:endParaRPr>
            </a:p>
          </p:txBody>
        </p:sp>
        <p:sp>
          <p:nvSpPr>
            <p:cNvPr id="38" name="Rectangle 96">
              <a:extLst>
                <a:ext uri="{FF2B5EF4-FFF2-40B4-BE49-F238E27FC236}">
                  <a16:creationId xmlns:a16="http://schemas.microsoft.com/office/drawing/2014/main" id="{CC682D48-01B6-466F-8ECD-E4629C96097A}"/>
                </a:ext>
              </a:extLst>
            </p:cNvPr>
            <p:cNvSpPr>
              <a:spLocks noChangeArrowheads="1"/>
            </p:cNvSpPr>
            <p:nvPr/>
          </p:nvSpPr>
          <p:spPr bwMode="auto">
            <a:xfrm>
              <a:off x="6948488" y="3284652"/>
              <a:ext cx="1390124" cy="36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solidFill>
                    <a:srgbClr val="3333CC"/>
                  </a:solidFill>
                  <a:latin typeface="Arial" panose="020B0604020202020204" pitchFamily="34" charset="0"/>
                  <a:ea typeface="Times New Roman" panose="02020603050405020304" pitchFamily="18" charset="0"/>
                </a:rPr>
                <a:t>Industry 3.0</a:t>
              </a:r>
              <a:endParaRPr lang="en-GB" altLang="en-US" sz="1800">
                <a:solidFill>
                  <a:srgbClr val="000000"/>
                </a:solidFill>
                <a:latin typeface="Arial" panose="020B0604020202020204" pitchFamily="34" charset="0"/>
                <a:ea typeface="Times New Roman" panose="02020603050405020304" pitchFamily="18" charset="0"/>
              </a:endParaRPr>
            </a:p>
          </p:txBody>
        </p:sp>
        <p:sp>
          <p:nvSpPr>
            <p:cNvPr id="39" name="Text Box 1">
              <a:extLst>
                <a:ext uri="{FF2B5EF4-FFF2-40B4-BE49-F238E27FC236}">
                  <a16:creationId xmlns:a16="http://schemas.microsoft.com/office/drawing/2014/main" id="{BAE94E2A-5CD1-49FE-ADE0-82C7157C8FD5}"/>
                </a:ext>
              </a:extLst>
            </p:cNvPr>
            <p:cNvSpPr txBox="1">
              <a:spLocks noChangeArrowheads="1"/>
            </p:cNvSpPr>
            <p:nvPr/>
          </p:nvSpPr>
          <p:spPr bwMode="auto">
            <a:xfrm>
              <a:off x="8707780" y="2060848"/>
              <a:ext cx="328716" cy="360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lIns="0" tIns="0" rIns="0" bIns="0"/>
            <a:lstStyle/>
            <a:p>
              <a:pPr algn="ctr" eaLnBrk="1" hangingPunct="1">
                <a:defRPr/>
              </a:pPr>
              <a:r>
                <a:rPr lang="en-GB" sz="1600" b="1">
                  <a:solidFill>
                    <a:prstClr val="black"/>
                  </a:solidFill>
                  <a:ea typeface="Times New Roman" pitchFamily="18" charset="0"/>
                </a:rPr>
                <a:t>Level of complexity</a:t>
              </a:r>
              <a:endParaRPr lang="en-GB" sz="1600">
                <a:solidFill>
                  <a:prstClr val="black"/>
                </a:solidFill>
              </a:endParaRPr>
            </a:p>
          </p:txBody>
        </p:sp>
        <p:sp>
          <p:nvSpPr>
            <p:cNvPr id="40" name="Rettangolo 101">
              <a:extLst>
                <a:ext uri="{FF2B5EF4-FFF2-40B4-BE49-F238E27FC236}">
                  <a16:creationId xmlns:a16="http://schemas.microsoft.com/office/drawing/2014/main" id="{34AF22A9-7179-44E7-A67F-F8AEE814B530}"/>
                </a:ext>
              </a:extLst>
            </p:cNvPr>
            <p:cNvSpPr>
              <a:spLocks noChangeArrowheads="1"/>
            </p:cNvSpPr>
            <p:nvPr/>
          </p:nvSpPr>
          <p:spPr bwMode="auto">
            <a:xfrm>
              <a:off x="8329613" y="5895975"/>
              <a:ext cx="706883" cy="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600" b="1">
                  <a:solidFill>
                    <a:srgbClr val="000000"/>
                  </a:solidFill>
                  <a:latin typeface="Arial" panose="020B0604020202020204" pitchFamily="34" charset="0"/>
                </a:rPr>
                <a:t>Time</a:t>
              </a:r>
              <a:endParaRPr lang="en-GB" altLang="en-US" sz="1000">
                <a:solidFill>
                  <a:srgbClr val="000000"/>
                </a:solidFill>
                <a:latin typeface="Arial" panose="020B0604020202020204" pitchFamily="34" charset="0"/>
              </a:endParaRPr>
            </a:p>
          </p:txBody>
        </p:sp>
        <p:sp>
          <p:nvSpPr>
            <p:cNvPr id="41" name="Rettangolo 81">
              <a:extLst>
                <a:ext uri="{FF2B5EF4-FFF2-40B4-BE49-F238E27FC236}">
                  <a16:creationId xmlns:a16="http://schemas.microsoft.com/office/drawing/2014/main" id="{A95A25BC-B953-4AED-9B0A-5C970874C017}"/>
                </a:ext>
              </a:extLst>
            </p:cNvPr>
            <p:cNvSpPr>
              <a:spLocks noChangeArrowheads="1"/>
            </p:cNvSpPr>
            <p:nvPr/>
          </p:nvSpPr>
          <p:spPr bwMode="auto">
            <a:xfrm>
              <a:off x="414338" y="4859337"/>
              <a:ext cx="2058987" cy="60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100" b="1">
                  <a:solidFill>
                    <a:srgbClr val="000000"/>
                  </a:solidFill>
                  <a:latin typeface="Arial" panose="020B0604020202020204" pitchFamily="34" charset="0"/>
                </a:rPr>
                <a:t>1</a:t>
              </a:r>
              <a:r>
                <a:rPr lang="sl-SI" altLang="en-US" sz="1100" b="1">
                  <a:solidFill>
                    <a:srgbClr val="000000"/>
                  </a:solidFill>
                  <a:latin typeface="Arial" panose="020B0604020202020204" pitchFamily="34" charset="0"/>
                </a:rPr>
                <a:t>st</a:t>
              </a:r>
              <a:r>
                <a:rPr lang="en-GB" altLang="en-US" sz="1100" b="1">
                  <a:solidFill>
                    <a:srgbClr val="000000"/>
                  </a:solidFill>
                  <a:latin typeface="Arial" panose="020B0604020202020204" pitchFamily="34" charset="0"/>
                </a:rPr>
                <a:t> Industrial revolution </a:t>
              </a:r>
              <a:r>
                <a:rPr lang="en-GB" altLang="en-US" sz="1100">
                  <a:solidFill>
                    <a:srgbClr val="000000"/>
                  </a:solidFill>
                  <a:latin typeface="Arial" panose="020B0604020202020204" pitchFamily="34" charset="0"/>
                </a:rPr>
                <a:t>mechanical production based on water and steam power</a:t>
              </a:r>
            </a:p>
          </p:txBody>
        </p:sp>
        <p:sp>
          <p:nvSpPr>
            <p:cNvPr id="42" name="Rettangolo 87">
              <a:extLst>
                <a:ext uri="{FF2B5EF4-FFF2-40B4-BE49-F238E27FC236}">
                  <a16:creationId xmlns:a16="http://schemas.microsoft.com/office/drawing/2014/main" id="{8786FA25-7BE9-4607-8CC6-D9F9FA2BBF10}"/>
                </a:ext>
              </a:extLst>
            </p:cNvPr>
            <p:cNvSpPr>
              <a:spLocks noChangeArrowheads="1"/>
            </p:cNvSpPr>
            <p:nvPr/>
          </p:nvSpPr>
          <p:spPr bwMode="auto">
            <a:xfrm>
              <a:off x="449262" y="5832476"/>
              <a:ext cx="1386433" cy="52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400" b="1">
                  <a:solidFill>
                    <a:srgbClr val="000000"/>
                  </a:solidFill>
                  <a:latin typeface="Arial" panose="020B0604020202020204" pitchFamily="34" charset="0"/>
                  <a:ea typeface="Times New Roman" panose="02020603050405020304" pitchFamily="18" charset="0"/>
                </a:rPr>
                <a:t>End of</a:t>
              </a:r>
              <a:endParaRPr lang="en-GB" altLang="en-US" sz="900">
                <a:solidFill>
                  <a:srgbClr val="000000"/>
                </a:solidFill>
                <a:latin typeface="Arial" panose="020B0604020202020204" pitchFamily="34" charset="0"/>
                <a:ea typeface="Times New Roman" panose="02020603050405020304" pitchFamily="18" charset="0"/>
              </a:endParaRPr>
            </a:p>
            <a:p>
              <a:pPr>
                <a:spcBef>
                  <a:spcPct val="0"/>
                </a:spcBef>
                <a:buFontTx/>
                <a:buNone/>
              </a:pPr>
              <a:r>
                <a:rPr lang="en-GB" altLang="en-US" sz="1400" b="1">
                  <a:solidFill>
                    <a:srgbClr val="FF0000"/>
                  </a:solidFill>
                  <a:latin typeface="Arial" panose="020B0604020202020204" pitchFamily="34" charset="0"/>
                  <a:ea typeface="Times New Roman" panose="02020603050405020304" pitchFamily="18" charset="0"/>
                </a:rPr>
                <a:t>18th century</a:t>
              </a:r>
              <a:endParaRPr lang="en-GB" altLang="en-US" sz="1400">
                <a:solidFill>
                  <a:srgbClr val="FF0000"/>
                </a:solidFill>
                <a:latin typeface="Arial" panose="020B0604020202020204" pitchFamily="34" charset="0"/>
                <a:ea typeface="Times New Roman" panose="02020603050405020304" pitchFamily="18" charset="0"/>
              </a:endParaRPr>
            </a:p>
          </p:txBody>
        </p:sp>
        <p:sp>
          <p:nvSpPr>
            <p:cNvPr id="43" name="Rettangolo 88">
              <a:extLst>
                <a:ext uri="{FF2B5EF4-FFF2-40B4-BE49-F238E27FC236}">
                  <a16:creationId xmlns:a16="http://schemas.microsoft.com/office/drawing/2014/main" id="{9589163A-7BBB-49A3-B6B2-6DC1C077D603}"/>
                </a:ext>
              </a:extLst>
            </p:cNvPr>
            <p:cNvSpPr>
              <a:spLocks noChangeArrowheads="1"/>
            </p:cNvSpPr>
            <p:nvPr/>
          </p:nvSpPr>
          <p:spPr bwMode="auto">
            <a:xfrm>
              <a:off x="2646362" y="5805488"/>
              <a:ext cx="1421581" cy="52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400" b="1">
                  <a:solidFill>
                    <a:srgbClr val="000000"/>
                  </a:solidFill>
                  <a:latin typeface="Arial" panose="020B0604020202020204" pitchFamily="34" charset="0"/>
                  <a:ea typeface="Times New Roman" panose="02020603050405020304" pitchFamily="18" charset="0"/>
                </a:rPr>
                <a:t>Begin of</a:t>
              </a:r>
              <a:endParaRPr lang="en-GB" altLang="en-US" sz="900">
                <a:solidFill>
                  <a:srgbClr val="000000"/>
                </a:solidFill>
                <a:latin typeface="Arial" panose="020B0604020202020204" pitchFamily="34" charset="0"/>
                <a:ea typeface="Times New Roman" panose="02020603050405020304" pitchFamily="18" charset="0"/>
              </a:endParaRPr>
            </a:p>
            <a:p>
              <a:pPr>
                <a:spcBef>
                  <a:spcPct val="0"/>
                </a:spcBef>
                <a:buFontTx/>
                <a:buNone/>
              </a:pPr>
              <a:r>
                <a:rPr lang="en-GB" altLang="en-US" sz="1400" b="1">
                  <a:solidFill>
                    <a:srgbClr val="FF0000"/>
                  </a:solidFill>
                  <a:latin typeface="Arial" panose="020B0604020202020204" pitchFamily="34" charset="0"/>
                  <a:ea typeface="Times New Roman" panose="02020603050405020304" pitchFamily="18" charset="0"/>
                </a:rPr>
                <a:t>20th century</a:t>
              </a:r>
              <a:endParaRPr lang="en-GB" altLang="en-US" sz="1400">
                <a:solidFill>
                  <a:srgbClr val="FF0000"/>
                </a:solidFill>
                <a:latin typeface="Arial" panose="020B0604020202020204" pitchFamily="34" charset="0"/>
                <a:ea typeface="Times New Roman" panose="02020603050405020304" pitchFamily="18" charset="0"/>
              </a:endParaRPr>
            </a:p>
          </p:txBody>
        </p:sp>
        <p:sp>
          <p:nvSpPr>
            <p:cNvPr id="44" name="Rettangolo 2">
              <a:extLst>
                <a:ext uri="{FF2B5EF4-FFF2-40B4-BE49-F238E27FC236}">
                  <a16:creationId xmlns:a16="http://schemas.microsoft.com/office/drawing/2014/main" id="{8B4CCB86-FEC2-4E12-B236-599A35BB4F7C}"/>
                </a:ext>
              </a:extLst>
            </p:cNvPr>
            <p:cNvSpPr>
              <a:spLocks noChangeArrowheads="1"/>
            </p:cNvSpPr>
            <p:nvPr/>
          </p:nvSpPr>
          <p:spPr bwMode="auto">
            <a:xfrm>
              <a:off x="2503489" y="3914775"/>
              <a:ext cx="1996504" cy="78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1100" b="1">
                  <a:solidFill>
                    <a:srgbClr val="000000"/>
                  </a:solidFill>
                  <a:latin typeface="Arial" panose="020B0604020202020204" pitchFamily="34" charset="0"/>
                </a:rPr>
                <a:t>2</a:t>
              </a:r>
              <a:r>
                <a:rPr lang="sl-SI" altLang="en-US" sz="1100" b="1">
                  <a:solidFill>
                    <a:srgbClr val="000000"/>
                  </a:solidFill>
                  <a:latin typeface="Arial" panose="020B0604020202020204" pitchFamily="34" charset="0"/>
                </a:rPr>
                <a:t>nd</a:t>
              </a:r>
              <a:r>
                <a:rPr lang="en-GB" altLang="en-US" sz="1100" b="1">
                  <a:solidFill>
                    <a:srgbClr val="000000"/>
                  </a:solidFill>
                  <a:latin typeface="Arial" panose="020B0604020202020204" pitchFamily="34" charset="0"/>
                </a:rPr>
                <a:t> Industrial revolution</a:t>
              </a:r>
            </a:p>
            <a:p>
              <a:pPr algn="r" eaLnBrk="1" hangingPunct="1">
                <a:spcBef>
                  <a:spcPct val="0"/>
                </a:spcBef>
                <a:buFontTx/>
                <a:buNone/>
              </a:pPr>
              <a:r>
                <a:rPr lang="en-GB" altLang="en-US" sz="1100">
                  <a:solidFill>
                    <a:srgbClr val="000000"/>
                  </a:solidFill>
                  <a:latin typeface="Arial" panose="020B0604020202020204" pitchFamily="34" charset="0"/>
                </a:rPr>
                <a:t>Mass production </a:t>
              </a:r>
            </a:p>
            <a:p>
              <a:pPr algn="r" eaLnBrk="1" hangingPunct="1">
                <a:spcBef>
                  <a:spcPct val="0"/>
                </a:spcBef>
                <a:buFontTx/>
                <a:buNone/>
              </a:pPr>
              <a:r>
                <a:rPr lang="en-GB" altLang="en-US" sz="1100">
                  <a:solidFill>
                    <a:srgbClr val="000000"/>
                  </a:solidFill>
                  <a:latin typeface="Arial" panose="020B0604020202020204" pitchFamily="34" charset="0"/>
                </a:rPr>
                <a:t>enabled by division </a:t>
              </a:r>
            </a:p>
            <a:p>
              <a:pPr algn="r" eaLnBrk="1" hangingPunct="1">
                <a:spcBef>
                  <a:spcPct val="0"/>
                </a:spcBef>
                <a:buFontTx/>
                <a:buNone/>
              </a:pPr>
              <a:r>
                <a:rPr lang="en-GB" altLang="en-US" sz="1100">
                  <a:solidFill>
                    <a:srgbClr val="000000"/>
                  </a:solidFill>
                  <a:latin typeface="Arial" panose="020B0604020202020204" pitchFamily="34" charset="0"/>
                </a:rPr>
                <a:t>of labour and electricity </a:t>
              </a:r>
            </a:p>
          </p:txBody>
        </p:sp>
      </p:grpSp>
      <mc:AlternateContent xmlns:mc="http://schemas.openxmlformats.org/markup-compatibility/2006" xmlns:p14="http://schemas.microsoft.com/office/powerpoint/2010/main">
        <mc:Choice Requires="p14">
          <p:contentPart p14:bwMode="auto" r:id="rId12">
            <p14:nvContentPartPr>
              <p14:cNvPr id="108" name="Rokopis 107">
                <a:extLst>
                  <a:ext uri="{FF2B5EF4-FFF2-40B4-BE49-F238E27FC236}">
                    <a16:creationId xmlns:a16="http://schemas.microsoft.com/office/drawing/2014/main" id="{7AD20172-0D5D-4468-9657-A1516A86D326}"/>
                  </a:ext>
                </a:extLst>
              </p14:cNvPr>
              <p14:cNvContentPartPr/>
              <p14:nvPr/>
            </p14:nvContentPartPr>
            <p14:xfrm>
              <a:off x="7094178" y="937520"/>
              <a:ext cx="4084920" cy="2248920"/>
            </p14:xfrm>
          </p:contentPart>
        </mc:Choice>
        <mc:Fallback xmlns="">
          <p:pic>
            <p:nvPicPr>
              <p:cNvPr id="108" name="Rokopis 107">
                <a:extLst>
                  <a:ext uri="{FF2B5EF4-FFF2-40B4-BE49-F238E27FC236}">
                    <a16:creationId xmlns:a16="http://schemas.microsoft.com/office/drawing/2014/main" id="{7AD20172-0D5D-4468-9657-A1516A86D326}"/>
                  </a:ext>
                </a:extLst>
              </p:cNvPr>
              <p:cNvPicPr/>
              <p:nvPr/>
            </p:nvPicPr>
            <p:blipFill>
              <a:blip r:embed="rId13"/>
              <a:stretch>
                <a:fillRect/>
              </a:stretch>
            </p:blipFill>
            <p:spPr>
              <a:xfrm>
                <a:off x="7076178" y="919523"/>
                <a:ext cx="4120560" cy="2284554"/>
              </a:xfrm>
              <a:prstGeom prst="rect">
                <a:avLst/>
              </a:prstGeom>
            </p:spPr>
          </p:pic>
        </mc:Fallback>
      </mc:AlternateContent>
      <p:sp>
        <p:nvSpPr>
          <p:cNvPr id="90" name="Pravokotnik 89">
            <a:extLst>
              <a:ext uri="{FF2B5EF4-FFF2-40B4-BE49-F238E27FC236}">
                <a16:creationId xmlns:a16="http://schemas.microsoft.com/office/drawing/2014/main" id="{0EFA21A7-09F5-4E35-9F41-CDA7DC68D8DC}"/>
              </a:ext>
            </a:extLst>
          </p:cNvPr>
          <p:cNvSpPr/>
          <p:nvPr/>
        </p:nvSpPr>
        <p:spPr>
          <a:xfrm>
            <a:off x="9732856" y="5218166"/>
            <a:ext cx="2131546" cy="646331"/>
          </a:xfrm>
          <a:prstGeom prst="rect">
            <a:avLst/>
          </a:prstGeom>
          <a:noFill/>
        </p:spPr>
        <p:txBody>
          <a:bodyPr wrap="none" lIns="91440" tIns="45720" rIns="91440" bIns="45720">
            <a:spAutoFit/>
          </a:bodyPr>
          <a:lstStyle/>
          <a:p>
            <a:pPr algn="ctr"/>
            <a:r>
              <a:rPr lang="sl-SI" sz="3600" b="1" cap="none" spc="0" dirty="0" err="1">
                <a:ln w="22225">
                  <a:solidFill>
                    <a:schemeClr val="accent2"/>
                  </a:solidFill>
                  <a:prstDash val="solid"/>
                </a:ln>
                <a:solidFill>
                  <a:schemeClr val="accent2">
                    <a:lumMod val="40000"/>
                    <a:lumOff val="60000"/>
                  </a:schemeClr>
                </a:solidFill>
                <a:effectLst/>
              </a:rPr>
              <a:t>Important</a:t>
            </a:r>
            <a:endParaRPr lang="sl-SI" sz="3600" b="1" cap="none" spc="0" dirty="0">
              <a:ln w="22225">
                <a:solidFill>
                  <a:schemeClr val="accent2"/>
                </a:solidFill>
                <a:prstDash val="solid"/>
              </a:ln>
              <a:solidFill>
                <a:schemeClr val="accent2">
                  <a:lumMod val="40000"/>
                  <a:lumOff val="60000"/>
                </a:schemeClr>
              </a:solidFill>
              <a:effectLst/>
            </a:endParaRPr>
          </a:p>
        </p:txBody>
      </p:sp>
      <mc:AlternateContent xmlns:mc="http://schemas.openxmlformats.org/markup-compatibility/2006" xmlns:p14="http://schemas.microsoft.com/office/powerpoint/2010/main">
        <mc:Choice Requires="p14">
          <p:contentPart p14:bwMode="auto" r:id="rId14">
            <p14:nvContentPartPr>
              <p14:cNvPr id="3" name="Rokopis 2">
                <a:extLst>
                  <a:ext uri="{FF2B5EF4-FFF2-40B4-BE49-F238E27FC236}">
                    <a16:creationId xmlns:a16="http://schemas.microsoft.com/office/drawing/2014/main" id="{6804061C-C898-41F8-9273-4A0EF390CD8D}"/>
                  </a:ext>
                </a:extLst>
              </p14:cNvPr>
              <p14:cNvContentPartPr/>
              <p14:nvPr/>
            </p14:nvContentPartPr>
            <p14:xfrm>
              <a:off x="9406396" y="4963443"/>
              <a:ext cx="2878200" cy="1313280"/>
            </p14:xfrm>
          </p:contentPart>
        </mc:Choice>
        <mc:Fallback xmlns="">
          <p:pic>
            <p:nvPicPr>
              <p:cNvPr id="3" name="Rokopis 2">
                <a:extLst>
                  <a:ext uri="{FF2B5EF4-FFF2-40B4-BE49-F238E27FC236}">
                    <a16:creationId xmlns:a16="http://schemas.microsoft.com/office/drawing/2014/main" id="{6804061C-C898-41F8-9273-4A0EF390CD8D}"/>
                  </a:ext>
                </a:extLst>
              </p:cNvPr>
              <p:cNvPicPr/>
              <p:nvPr/>
            </p:nvPicPr>
            <p:blipFill>
              <a:blip r:embed="rId15"/>
              <a:stretch>
                <a:fillRect/>
              </a:stretch>
            </p:blipFill>
            <p:spPr>
              <a:xfrm>
                <a:off x="9388396" y="4945803"/>
                <a:ext cx="2913840" cy="1348920"/>
              </a:xfrm>
              <a:prstGeom prst="rect">
                <a:avLst/>
              </a:prstGeom>
            </p:spPr>
          </p:pic>
        </mc:Fallback>
      </mc:AlternateContent>
    </p:spTree>
    <p:extLst>
      <p:ext uri="{BB962C8B-B14F-4D97-AF65-F5344CB8AC3E}">
        <p14:creationId xmlns:p14="http://schemas.microsoft.com/office/powerpoint/2010/main" val="7893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E22199-816A-494C-8262-A76A6F3E860E}"/>
              </a:ext>
            </a:extLst>
          </p:cNvPr>
          <p:cNvSpPr>
            <a:spLocks noGrp="1"/>
          </p:cNvSpPr>
          <p:nvPr>
            <p:ph type="title"/>
          </p:nvPr>
        </p:nvSpPr>
        <p:spPr/>
        <p:txBody>
          <a:bodyPr/>
          <a:lstStyle/>
          <a:p>
            <a:r>
              <a:rPr lang="en-GB"/>
              <a:t>Industry revolution – short overview, essential message </a:t>
            </a:r>
          </a:p>
        </p:txBody>
      </p:sp>
      <p:pic>
        <p:nvPicPr>
          <p:cNvPr id="5" name="Slika 4">
            <a:extLst>
              <a:ext uri="{FF2B5EF4-FFF2-40B4-BE49-F238E27FC236}">
                <a16:creationId xmlns:a16="http://schemas.microsoft.com/office/drawing/2014/main" id="{992E86E6-4E8F-4EAC-AA5C-32661C222EC3}"/>
              </a:ext>
            </a:extLst>
          </p:cNvPr>
          <p:cNvPicPr>
            <a:picLocks noChangeAspect="1"/>
          </p:cNvPicPr>
          <p:nvPr/>
        </p:nvPicPr>
        <p:blipFill>
          <a:blip r:embed="rId3"/>
          <a:stretch>
            <a:fillRect/>
          </a:stretch>
        </p:blipFill>
        <p:spPr>
          <a:xfrm>
            <a:off x="315964" y="1247290"/>
            <a:ext cx="5427111" cy="4616100"/>
          </a:xfrm>
          <a:prstGeom prst="rect">
            <a:avLst/>
          </a:prstGeom>
        </p:spPr>
      </p:pic>
      <p:pic>
        <p:nvPicPr>
          <p:cNvPr id="7" name="Slika 6">
            <a:extLst>
              <a:ext uri="{FF2B5EF4-FFF2-40B4-BE49-F238E27FC236}">
                <a16:creationId xmlns:a16="http://schemas.microsoft.com/office/drawing/2014/main" id="{0B3FD0BB-84C5-4268-AF9D-C536912830D3}"/>
              </a:ext>
            </a:extLst>
          </p:cNvPr>
          <p:cNvPicPr>
            <a:picLocks noChangeAspect="1"/>
          </p:cNvPicPr>
          <p:nvPr/>
        </p:nvPicPr>
        <p:blipFill>
          <a:blip r:embed="rId4"/>
          <a:stretch>
            <a:fillRect/>
          </a:stretch>
        </p:blipFill>
        <p:spPr>
          <a:xfrm>
            <a:off x="5951277" y="1219199"/>
            <a:ext cx="6112387" cy="4916904"/>
          </a:xfrm>
          <a:prstGeom prst="rect">
            <a:avLst/>
          </a:prstGeom>
        </p:spPr>
      </p:pic>
      <mc:AlternateContent xmlns:mc="http://schemas.openxmlformats.org/markup-compatibility/2006" xmlns:p14="http://schemas.microsoft.com/office/powerpoint/2010/main">
        <mc:Choice Requires="p14">
          <p:contentPart p14:bwMode="auto" r:id="rId5">
            <p14:nvContentPartPr>
              <p14:cNvPr id="16" name="Rokopis 15">
                <a:extLst>
                  <a:ext uri="{FF2B5EF4-FFF2-40B4-BE49-F238E27FC236}">
                    <a16:creationId xmlns:a16="http://schemas.microsoft.com/office/drawing/2014/main" id="{64E3F29C-9687-4C86-9BE7-2D51C7BB3912}"/>
                  </a:ext>
                </a:extLst>
              </p14:cNvPr>
              <p14:cNvContentPartPr/>
              <p14:nvPr/>
            </p14:nvContentPartPr>
            <p14:xfrm>
              <a:off x="6263080" y="3640040"/>
              <a:ext cx="1235880" cy="707760"/>
            </p14:xfrm>
          </p:contentPart>
        </mc:Choice>
        <mc:Fallback xmlns="">
          <p:pic>
            <p:nvPicPr>
              <p:cNvPr id="16" name="Rokopis 15">
                <a:extLst>
                  <a:ext uri="{FF2B5EF4-FFF2-40B4-BE49-F238E27FC236}">
                    <a16:creationId xmlns:a16="http://schemas.microsoft.com/office/drawing/2014/main" id="{64E3F29C-9687-4C86-9BE7-2D51C7BB3912}"/>
                  </a:ext>
                </a:extLst>
              </p:cNvPr>
              <p:cNvPicPr/>
              <p:nvPr/>
            </p:nvPicPr>
            <p:blipFill>
              <a:blip r:embed="rId6"/>
              <a:stretch>
                <a:fillRect/>
              </a:stretch>
            </p:blipFill>
            <p:spPr>
              <a:xfrm>
                <a:off x="6254440" y="3631040"/>
                <a:ext cx="1253520" cy="725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0" name="Rokopis 29">
                <a:extLst>
                  <a:ext uri="{FF2B5EF4-FFF2-40B4-BE49-F238E27FC236}">
                    <a16:creationId xmlns:a16="http://schemas.microsoft.com/office/drawing/2014/main" id="{96530CD1-7493-4A0B-B4F5-405A77D9E72F}"/>
                  </a:ext>
                </a:extLst>
              </p14:cNvPr>
              <p14:cNvContentPartPr/>
              <p14:nvPr/>
            </p14:nvContentPartPr>
            <p14:xfrm>
              <a:off x="8018440" y="2300480"/>
              <a:ext cx="902160" cy="423000"/>
            </p14:xfrm>
          </p:contentPart>
        </mc:Choice>
        <mc:Fallback xmlns="">
          <p:pic>
            <p:nvPicPr>
              <p:cNvPr id="30" name="Rokopis 29">
                <a:extLst>
                  <a:ext uri="{FF2B5EF4-FFF2-40B4-BE49-F238E27FC236}">
                    <a16:creationId xmlns:a16="http://schemas.microsoft.com/office/drawing/2014/main" id="{96530CD1-7493-4A0B-B4F5-405A77D9E72F}"/>
                  </a:ext>
                </a:extLst>
              </p:cNvPr>
              <p:cNvPicPr/>
              <p:nvPr/>
            </p:nvPicPr>
            <p:blipFill>
              <a:blip r:embed="rId8"/>
              <a:stretch>
                <a:fillRect/>
              </a:stretch>
            </p:blipFill>
            <p:spPr>
              <a:xfrm>
                <a:off x="8009800" y="2291488"/>
                <a:ext cx="919800" cy="44062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1" name="Rokopis 30">
                <a:extLst>
                  <a:ext uri="{FF2B5EF4-FFF2-40B4-BE49-F238E27FC236}">
                    <a16:creationId xmlns:a16="http://schemas.microsoft.com/office/drawing/2014/main" id="{211E2DC8-A87D-4E7B-A44B-C029F95B6D08}"/>
                  </a:ext>
                </a:extLst>
              </p14:cNvPr>
              <p14:cNvContentPartPr/>
              <p14:nvPr/>
            </p14:nvContentPartPr>
            <p14:xfrm>
              <a:off x="7281520" y="2613320"/>
              <a:ext cx="658800" cy="493920"/>
            </p14:xfrm>
          </p:contentPart>
        </mc:Choice>
        <mc:Fallback xmlns="">
          <p:pic>
            <p:nvPicPr>
              <p:cNvPr id="31" name="Rokopis 30">
                <a:extLst>
                  <a:ext uri="{FF2B5EF4-FFF2-40B4-BE49-F238E27FC236}">
                    <a16:creationId xmlns:a16="http://schemas.microsoft.com/office/drawing/2014/main" id="{211E2DC8-A87D-4E7B-A44B-C029F95B6D08}"/>
                  </a:ext>
                </a:extLst>
              </p:cNvPr>
              <p:cNvPicPr/>
              <p:nvPr/>
            </p:nvPicPr>
            <p:blipFill>
              <a:blip r:embed="rId10"/>
              <a:stretch>
                <a:fillRect/>
              </a:stretch>
            </p:blipFill>
            <p:spPr>
              <a:xfrm>
                <a:off x="7272520" y="2604680"/>
                <a:ext cx="676440" cy="511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 name="Rokopis 40">
                <a:extLst>
                  <a:ext uri="{FF2B5EF4-FFF2-40B4-BE49-F238E27FC236}">
                    <a16:creationId xmlns:a16="http://schemas.microsoft.com/office/drawing/2014/main" id="{EC8E60CE-CC7E-4985-AACD-026083FB1EC8}"/>
                  </a:ext>
                </a:extLst>
              </p14:cNvPr>
              <p14:cNvContentPartPr/>
              <p14:nvPr/>
            </p14:nvContentPartPr>
            <p14:xfrm>
              <a:off x="9097000" y="2768120"/>
              <a:ext cx="1372320" cy="587520"/>
            </p14:xfrm>
          </p:contentPart>
        </mc:Choice>
        <mc:Fallback xmlns="">
          <p:pic>
            <p:nvPicPr>
              <p:cNvPr id="41" name="Rokopis 40">
                <a:extLst>
                  <a:ext uri="{FF2B5EF4-FFF2-40B4-BE49-F238E27FC236}">
                    <a16:creationId xmlns:a16="http://schemas.microsoft.com/office/drawing/2014/main" id="{EC8E60CE-CC7E-4985-AACD-026083FB1EC8}"/>
                  </a:ext>
                </a:extLst>
              </p:cNvPr>
              <p:cNvPicPr/>
              <p:nvPr/>
            </p:nvPicPr>
            <p:blipFill>
              <a:blip r:embed="rId12"/>
              <a:stretch>
                <a:fillRect/>
              </a:stretch>
            </p:blipFill>
            <p:spPr>
              <a:xfrm>
                <a:off x="9088358" y="2759126"/>
                <a:ext cx="1389965" cy="60514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6" name="Rokopis 45">
                <a:extLst>
                  <a:ext uri="{FF2B5EF4-FFF2-40B4-BE49-F238E27FC236}">
                    <a16:creationId xmlns:a16="http://schemas.microsoft.com/office/drawing/2014/main" id="{B922FA9C-CC31-460C-8F54-9C52CA528BE0}"/>
                  </a:ext>
                </a:extLst>
              </p14:cNvPr>
              <p14:cNvContentPartPr/>
              <p14:nvPr/>
            </p14:nvContentPartPr>
            <p14:xfrm>
              <a:off x="11728960" y="2210480"/>
              <a:ext cx="25200" cy="12240"/>
            </p14:xfrm>
          </p:contentPart>
        </mc:Choice>
        <mc:Fallback xmlns="">
          <p:pic>
            <p:nvPicPr>
              <p:cNvPr id="46" name="Rokopis 45">
                <a:extLst>
                  <a:ext uri="{FF2B5EF4-FFF2-40B4-BE49-F238E27FC236}">
                    <a16:creationId xmlns:a16="http://schemas.microsoft.com/office/drawing/2014/main" id="{B922FA9C-CC31-460C-8F54-9C52CA528BE0}"/>
                  </a:ext>
                </a:extLst>
              </p:cNvPr>
              <p:cNvPicPr/>
              <p:nvPr/>
            </p:nvPicPr>
            <p:blipFill>
              <a:blip r:embed="rId14"/>
              <a:stretch>
                <a:fillRect/>
              </a:stretch>
            </p:blipFill>
            <p:spPr>
              <a:xfrm>
                <a:off x="11720320" y="2201480"/>
                <a:ext cx="428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9" name="Rokopis 48">
                <a:extLst>
                  <a:ext uri="{FF2B5EF4-FFF2-40B4-BE49-F238E27FC236}">
                    <a16:creationId xmlns:a16="http://schemas.microsoft.com/office/drawing/2014/main" id="{3F415F21-A53F-47CC-BC0E-9961DD4A04BC}"/>
                  </a:ext>
                </a:extLst>
              </p14:cNvPr>
              <p14:cNvContentPartPr/>
              <p14:nvPr/>
            </p14:nvContentPartPr>
            <p14:xfrm>
              <a:off x="10934080" y="2275280"/>
              <a:ext cx="1041840" cy="609480"/>
            </p14:xfrm>
          </p:contentPart>
        </mc:Choice>
        <mc:Fallback xmlns="">
          <p:pic>
            <p:nvPicPr>
              <p:cNvPr id="49" name="Rokopis 48">
                <a:extLst>
                  <a:ext uri="{FF2B5EF4-FFF2-40B4-BE49-F238E27FC236}">
                    <a16:creationId xmlns:a16="http://schemas.microsoft.com/office/drawing/2014/main" id="{3F415F21-A53F-47CC-BC0E-9961DD4A04BC}"/>
                  </a:ext>
                </a:extLst>
              </p:cNvPr>
              <p:cNvPicPr/>
              <p:nvPr/>
            </p:nvPicPr>
            <p:blipFill>
              <a:blip r:embed="rId16"/>
              <a:stretch>
                <a:fillRect/>
              </a:stretch>
            </p:blipFill>
            <p:spPr>
              <a:xfrm>
                <a:off x="10925440" y="2266635"/>
                <a:ext cx="1059480" cy="627130"/>
              </a:xfrm>
              <a:prstGeom prst="rect">
                <a:avLst/>
              </a:prstGeom>
            </p:spPr>
          </p:pic>
        </mc:Fallback>
      </mc:AlternateContent>
    </p:spTree>
    <p:extLst>
      <p:ext uri="{BB962C8B-B14F-4D97-AF65-F5344CB8AC3E}">
        <p14:creationId xmlns:p14="http://schemas.microsoft.com/office/powerpoint/2010/main" val="334162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MasterProperty(&quot;CustomField&quot;,&quot;PresentationSubTitle&quot;)]]"/>
</p:tagLst>
</file>

<file path=ppt/tags/tag2.xml><?xml version="1.0" encoding="utf-8"?>
<p:tagLst xmlns:a="http://schemas.openxmlformats.org/drawingml/2006/main" xmlns:r="http://schemas.openxmlformats.org/officeDocument/2006/relationships" xmlns:p="http://schemas.openxmlformats.org/presentationml/2006/main">
  <p:tag name="FILENAME" val="D:\Ny mapp\16 kopia.BMP"/>
  <p:tag name="PHOTO" val="TRUE"/>
</p:tagLst>
</file>

<file path=ppt/theme/theme1.xml><?xml version="1.0" encoding="utf-8"?>
<a:theme xmlns:a="http://schemas.openxmlformats.org/drawingml/2006/main" name="PlanHab_Final_Meet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60077</TotalTime>
  <Words>3400</Words>
  <Application>Microsoft Office PowerPoint</Application>
  <PresentationFormat>Širokozaslonsko</PresentationFormat>
  <Paragraphs>464</Paragraphs>
  <Slides>53</Slides>
  <Notes>18</Notes>
  <HiddenSlides>0</HiddenSlides>
  <MMClips>0</MMClips>
  <ScaleCrop>false</ScaleCrop>
  <HeadingPairs>
    <vt:vector size="6" baseType="variant">
      <vt:variant>
        <vt:lpstr>Uporabljene pisave</vt:lpstr>
      </vt:variant>
      <vt:variant>
        <vt:i4>8</vt:i4>
      </vt:variant>
      <vt:variant>
        <vt:lpstr>Tema</vt:lpstr>
      </vt:variant>
      <vt:variant>
        <vt:i4>1</vt:i4>
      </vt:variant>
      <vt:variant>
        <vt:lpstr>Naslovi diapozitivov</vt:lpstr>
      </vt:variant>
      <vt:variant>
        <vt:i4>53</vt:i4>
      </vt:variant>
    </vt:vector>
  </HeadingPairs>
  <TitlesOfParts>
    <vt:vector size="62" baseType="lpstr">
      <vt:lpstr>Arial Unicode MS</vt:lpstr>
      <vt:lpstr>Arial</vt:lpstr>
      <vt:lpstr>Calibri</vt:lpstr>
      <vt:lpstr>Lucida Grande</vt:lpstr>
      <vt:lpstr>MetaPlusLF</vt:lpstr>
      <vt:lpstr>Tahoma</vt:lpstr>
      <vt:lpstr>Verdana</vt:lpstr>
      <vt:lpstr>Wingdings</vt:lpstr>
      <vt:lpstr>PlanHab_Final_Meeting_Template</vt:lpstr>
      <vt:lpstr>PowerPointova predstavitev</vt:lpstr>
      <vt:lpstr>What Is Industry 4.0 and Smart Manufacturing? 2019 META SMART FACTORY</vt:lpstr>
      <vt:lpstr>The course Smart factories – basic information and Agenda</vt:lpstr>
      <vt:lpstr>Challenges - Growing customer demands and the number of product variants</vt:lpstr>
      <vt:lpstr>RAPIDITY / SPEED </vt:lpstr>
      <vt:lpstr>T. Ohno: “Shortening lead time by eliminating waste”</vt:lpstr>
      <vt:lpstr>Introduction to I4.0 (4th Industrial Revolution)</vt:lpstr>
      <vt:lpstr>From Industry 1.0 to Industry 4.0: Towards 4th Industrial Revolution</vt:lpstr>
      <vt:lpstr>Industry revolution – short overview, essential message </vt:lpstr>
      <vt:lpstr>WHAT IS INDUSTRY 4.0?</vt:lpstr>
      <vt:lpstr>The double attractiveness of the 4th Industrial Revolution</vt:lpstr>
      <vt:lpstr>Industry 4.0 and SMLC</vt:lpstr>
      <vt:lpstr>EU Initiatives</vt:lpstr>
      <vt:lpstr>EU frameworks and competence centres</vt:lpstr>
      <vt:lpstr>The tools and approaches to strengthen the competence of enterprises</vt:lpstr>
      <vt:lpstr>Concequences for companies… </vt:lpstr>
      <vt:lpstr>Some goals in the companies we are pursuing...</vt:lpstr>
      <vt:lpstr>Different approaches to solve the challanges…</vt:lpstr>
      <vt:lpstr>The Evolution of Industrial research – Perspectives of Future Production</vt:lpstr>
      <vt:lpstr>Industry 4.0 and jobs</vt:lpstr>
      <vt:lpstr>The development of worker needs in Germany by 2025</vt:lpstr>
      <vt:lpstr>Changing of people is …</vt:lpstr>
      <vt:lpstr>Nine main pillars of technologies for I 4.0</vt:lpstr>
      <vt:lpstr>Components of Industry 4.0</vt:lpstr>
      <vt:lpstr>The second component of Industry 4.0: CLOUD</vt:lpstr>
      <vt:lpstr>The third component of I 4.0: Cooperation and Virtual networks</vt:lpstr>
      <vt:lpstr>The third component of I 4.0: Cooperation and Virtual networks</vt:lpstr>
      <vt:lpstr>The third component of I 4.0: Cooperation and Virtual networks</vt:lpstr>
      <vt:lpstr>The fourth component of I 4.0 – Big DATA</vt:lpstr>
      <vt:lpstr>The fourth component of I 4.0 – Big DATA and analytics</vt:lpstr>
      <vt:lpstr>Four main principles of introducing of Industry 4.0 – „How to do“ principles</vt:lpstr>
      <vt:lpstr>What will be for the factory of the future very important? </vt:lpstr>
      <vt:lpstr>Steps of production companies in active transformation towards the Smart Factory</vt:lpstr>
      <vt:lpstr>Steps of production companies in active transformation towards the Smart Factory</vt:lpstr>
      <vt:lpstr>Other necessary measures</vt:lpstr>
      <vt:lpstr>Plan of the implementation of the I 4.0 project in the company</vt:lpstr>
      <vt:lpstr>What can slow deployment Industries 4.0?</vt:lpstr>
      <vt:lpstr>Industry 4.0: Smart, Green and Urban production </vt:lpstr>
      <vt:lpstr>Potencial of Industry 4.0</vt:lpstr>
      <vt:lpstr>Expected profitability of European industry</vt:lpstr>
      <vt:lpstr>Forecast effects of industry 4.0</vt:lpstr>
      <vt:lpstr>Three "enablers" of the factory of the future</vt:lpstr>
      <vt:lpstr>Competences of workers in the factory of the future</vt:lpstr>
      <vt:lpstr>PowerPointova predstavitev</vt:lpstr>
      <vt:lpstr>Smart factory - definition</vt:lpstr>
      <vt:lpstr>Smart factory</vt:lpstr>
      <vt:lpstr>Smart manufacturing ecosystem</vt:lpstr>
      <vt:lpstr>Challenges of Smart value chains</vt:lpstr>
      <vt:lpstr>The essence of the Smart Factory vision</vt:lpstr>
      <vt:lpstr>Seven steps towards the Smart Factory</vt:lpstr>
      <vt:lpstr>Seven steps towards the Smart Factory</vt:lpstr>
      <vt:lpstr>Smart manufacturing of the future</vt:lpstr>
      <vt:lpstr>Business functions and the Smart Factory concept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Rudi Panjtar</dc:creator>
  <cp:lastModifiedBy>Šimic, Marko</cp:lastModifiedBy>
  <cp:revision>839</cp:revision>
  <cp:lastPrinted>2022-02-03T07:28:24Z</cp:lastPrinted>
  <dcterms:created xsi:type="dcterms:W3CDTF">2015-09-30T08:48:54Z</dcterms:created>
  <dcterms:modified xsi:type="dcterms:W3CDTF">2024-10-09T09:52:44Z</dcterms:modified>
</cp:coreProperties>
</file>